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4" r:id="rId5"/>
  </p:sldMasterIdLst>
  <p:notesMasterIdLst>
    <p:notesMasterId r:id="rId11"/>
  </p:notesMasterIdLst>
  <p:sldIdLst>
    <p:sldId id="257" r:id="rId6"/>
    <p:sldId id="268" r:id="rId7"/>
    <p:sldId id="1127" r:id="rId8"/>
    <p:sldId id="273" r:id="rId9"/>
    <p:sldId id="337" r:id="rId10"/>
  </p:sldIdLst>
  <p:sldSz cx="12192000" cy="6858000"/>
  <p:notesSz cx="6669088" cy="97536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FD7716-640C-2A12-182E-27BFC6E9D5B5}" name="Verwilghen, Stephane" initials="VS" userId="S::S.Verwilghen@benelux.int::f02e39bc-b493-4f8a-b974-35115cfe0651" providerId="AD"/>
  <p188:author id="{6989BE53-99A1-1C99-DD99-C02BC8F07A93}" name="Meyer, Jean-Claude" initials="JCM" userId="Meyer, Jean-Claude" providerId="None"/>
  <p188:author id="{463E3C64-BA9F-0995-4111-6C3C9BF79751}" name="Monsieur, Sylvie" initials="MS" userId="S::S.Monsieur@Benelux.int::91004dac-9983-4fe7-a021-674a2f27f4d2" providerId="AD"/>
  <p188:author id="{8EAD83DF-ABB8-3DDF-40A4-CC57F0E0D001}" name="Poelmans, Christel" initials="PC" userId="S::C.Poelmans@benelux.int::3a6c82d4-a024-4561-a6e5-f8aec71b9b04" providerId="AD"/>
  <p188:author id="{CD1669E5-B64A-5FFB-0980-9AAB501474AD}" name="Robledo, Nicolas" initials="RN" userId="S::N.Robledo@benelux.int::e71e4332-a065-4c6d-b414-e46b4b00c4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4F"/>
    <a:srgbClr val="D93B19"/>
    <a:srgbClr val="FDFBFB"/>
    <a:srgbClr val="008BD7"/>
    <a:srgbClr val="E59C09"/>
    <a:srgbClr val="F9F6F7"/>
    <a:srgbClr val="FFFFFE"/>
    <a:srgbClr val="4CA83A"/>
    <a:srgbClr val="418F31"/>
    <a:srgbClr val="F6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81414" autoAdjust="0"/>
  </p:normalViewPr>
  <p:slideViewPr>
    <p:cSldViewPr snapToGrid="0">
      <p:cViewPr varScale="1">
        <p:scale>
          <a:sx n="83" d="100"/>
          <a:sy n="83" d="100"/>
        </p:scale>
        <p:origin x="648" y="7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Bruijn, Guus" userId="5cb03666-2ccf-4ebd-97d4-fa11b136e8b5" providerId="ADAL" clId="{3AFDD93E-41EC-43C8-901E-A306E735FDFE}"/>
    <pc:docChg chg="undo redo custSel addSld delSld modSld sldOrd delMainMaster">
      <pc:chgData name="de Bruijn, Guus" userId="5cb03666-2ccf-4ebd-97d4-fa11b136e8b5" providerId="ADAL" clId="{3AFDD93E-41EC-43C8-901E-A306E735FDFE}" dt="2023-07-12T10:01:15.329" v="798" actId="1076"/>
      <pc:docMkLst>
        <pc:docMk/>
      </pc:docMkLst>
      <pc:sldChg chg="addSp modSp mod">
        <pc:chgData name="de Bruijn, Guus" userId="5cb03666-2ccf-4ebd-97d4-fa11b136e8b5" providerId="ADAL" clId="{3AFDD93E-41EC-43C8-901E-A306E735FDFE}" dt="2023-07-12T10:00:16.480" v="795" actId="1076"/>
        <pc:sldMkLst>
          <pc:docMk/>
          <pc:sldMk cId="4207604505" sldId="257"/>
        </pc:sldMkLst>
        <pc:spChg chg="add mod">
          <ac:chgData name="de Bruijn, Guus" userId="5cb03666-2ccf-4ebd-97d4-fa11b136e8b5" providerId="ADAL" clId="{3AFDD93E-41EC-43C8-901E-A306E735FDFE}" dt="2023-07-12T10:00:16.480" v="795" actId="1076"/>
          <ac:spMkLst>
            <pc:docMk/>
            <pc:sldMk cId="4207604505" sldId="257"/>
            <ac:spMk id="3" creationId="{AEF394A3-2786-B716-2B8F-5F80ED0F2555}"/>
          </ac:spMkLst>
        </pc:spChg>
        <pc:spChg chg="mod">
          <ac:chgData name="de Bruijn, Guus" userId="5cb03666-2ccf-4ebd-97d4-fa11b136e8b5" providerId="ADAL" clId="{3AFDD93E-41EC-43C8-901E-A306E735FDFE}" dt="2023-07-11T12:48:59.707" v="64" actId="1076"/>
          <ac:spMkLst>
            <pc:docMk/>
            <pc:sldMk cId="4207604505" sldId="257"/>
            <ac:spMk id="5" creationId="{0CF52B64-D305-4653-9883-C5CF596316E9}"/>
          </ac:spMkLst>
        </pc:spChg>
        <pc:spChg chg="mod">
          <ac:chgData name="de Bruijn, Guus" userId="5cb03666-2ccf-4ebd-97d4-fa11b136e8b5" providerId="ADAL" clId="{3AFDD93E-41EC-43C8-901E-A306E735FDFE}" dt="2023-07-11T12:49:12.831" v="95" actId="20577"/>
          <ac:spMkLst>
            <pc:docMk/>
            <pc:sldMk cId="4207604505" sldId="257"/>
            <ac:spMk id="8" creationId="{FAE34519-D939-7A65-46AE-7A3FD4962A9E}"/>
          </ac:spMkLst>
        </pc:spChg>
        <pc:spChg chg="mod">
          <ac:chgData name="de Bruijn, Guus" userId="5cb03666-2ccf-4ebd-97d4-fa11b136e8b5" providerId="ADAL" clId="{3AFDD93E-41EC-43C8-901E-A306E735FDFE}" dt="2023-07-11T12:49:02.460" v="65" actId="1076"/>
          <ac:spMkLst>
            <pc:docMk/>
            <pc:sldMk cId="4207604505" sldId="257"/>
            <ac:spMk id="10" creationId="{06EAA05B-A549-490B-B4C8-D47B7ADC9D17}"/>
          </ac:spMkLst>
        </pc:spChg>
      </pc:sldChg>
      <pc:sldChg chg="addSp delSp modSp add mod">
        <pc:chgData name="de Bruijn, Guus" userId="5cb03666-2ccf-4ebd-97d4-fa11b136e8b5" providerId="ADAL" clId="{3AFDD93E-41EC-43C8-901E-A306E735FDFE}" dt="2023-07-11T13:33:38.755" v="286" actId="1076"/>
        <pc:sldMkLst>
          <pc:docMk/>
          <pc:sldMk cId="1130894848" sldId="268"/>
        </pc:sldMkLst>
        <pc:spChg chg="mod">
          <ac:chgData name="de Bruijn, Guus" userId="5cb03666-2ccf-4ebd-97d4-fa11b136e8b5" providerId="ADAL" clId="{3AFDD93E-41EC-43C8-901E-A306E735FDFE}" dt="2023-07-11T13:33:16.659" v="278" actId="20577"/>
          <ac:spMkLst>
            <pc:docMk/>
            <pc:sldMk cId="1130894848" sldId="268"/>
            <ac:spMk id="2" creationId="{17C2752A-DFD9-4CF2-84DF-5E62D1B0FA96}"/>
          </ac:spMkLst>
        </pc:spChg>
        <pc:spChg chg="del">
          <ac:chgData name="de Bruijn, Guus" userId="5cb03666-2ccf-4ebd-97d4-fa11b136e8b5" providerId="ADAL" clId="{3AFDD93E-41EC-43C8-901E-A306E735FDFE}" dt="2023-07-11T13:33:19.691" v="279" actId="478"/>
          <ac:spMkLst>
            <pc:docMk/>
            <pc:sldMk cId="1130894848" sldId="268"/>
            <ac:spMk id="3" creationId="{30F59B7E-A0A1-4A58-A3D8-D158DF381CC7}"/>
          </ac:spMkLst>
        </pc:spChg>
        <pc:spChg chg="mod">
          <ac:chgData name="de Bruijn, Guus" userId="5cb03666-2ccf-4ebd-97d4-fa11b136e8b5" providerId="ADAL" clId="{3AFDD93E-41EC-43C8-901E-A306E735FDFE}" dt="2023-07-11T13:33:33.285" v="284" actId="1076"/>
          <ac:spMkLst>
            <pc:docMk/>
            <pc:sldMk cId="1130894848" sldId="268"/>
            <ac:spMk id="7" creationId="{602BD5E8-D1C8-7DF6-7837-48330C4A130D}"/>
          </ac:spMkLst>
        </pc:spChg>
        <pc:spChg chg="mod">
          <ac:chgData name="de Bruijn, Guus" userId="5cb03666-2ccf-4ebd-97d4-fa11b136e8b5" providerId="ADAL" clId="{3AFDD93E-41EC-43C8-901E-A306E735FDFE}" dt="2023-07-11T13:33:36.130" v="285" actId="1076"/>
          <ac:spMkLst>
            <pc:docMk/>
            <pc:sldMk cId="1130894848" sldId="268"/>
            <ac:spMk id="8" creationId="{7F772008-3655-716A-40B6-E157710D2D14}"/>
          </ac:spMkLst>
        </pc:spChg>
        <pc:spChg chg="add del mod">
          <ac:chgData name="de Bruijn, Guus" userId="5cb03666-2ccf-4ebd-97d4-fa11b136e8b5" providerId="ADAL" clId="{3AFDD93E-41EC-43C8-901E-A306E735FDFE}" dt="2023-07-11T13:33:21.510" v="280" actId="478"/>
          <ac:spMkLst>
            <pc:docMk/>
            <pc:sldMk cId="1130894848" sldId="268"/>
            <ac:spMk id="9" creationId="{8BB4C4CC-1A24-FC2A-BBD3-53F16FC83CB5}"/>
          </ac:spMkLst>
        </pc:spChg>
        <pc:spChg chg="mod">
          <ac:chgData name="de Bruijn, Guus" userId="5cb03666-2ccf-4ebd-97d4-fa11b136e8b5" providerId="ADAL" clId="{3AFDD93E-41EC-43C8-901E-A306E735FDFE}" dt="2023-07-11T13:33:38.755" v="286" actId="1076"/>
          <ac:spMkLst>
            <pc:docMk/>
            <pc:sldMk cId="1130894848" sldId="268"/>
            <ac:spMk id="10" creationId="{1A5741AD-1D96-CCF3-C629-801557DE8BBA}"/>
          </ac:spMkLst>
        </pc:spChg>
        <pc:picChg chg="mod">
          <ac:chgData name="de Bruijn, Guus" userId="5cb03666-2ccf-4ebd-97d4-fa11b136e8b5" providerId="ADAL" clId="{3AFDD93E-41EC-43C8-901E-A306E735FDFE}" dt="2023-07-11T13:33:24.883" v="281" actId="1076"/>
          <ac:picMkLst>
            <pc:docMk/>
            <pc:sldMk cId="1130894848" sldId="268"/>
            <ac:picMk id="1026" creationId="{07ECD909-0D8F-A526-84BC-450068305277}"/>
          </ac:picMkLst>
        </pc:picChg>
        <pc:picChg chg="mod">
          <ac:chgData name="de Bruijn, Guus" userId="5cb03666-2ccf-4ebd-97d4-fa11b136e8b5" providerId="ADAL" clId="{3AFDD93E-41EC-43C8-901E-A306E735FDFE}" dt="2023-07-11T13:33:26.272" v="282" actId="1076"/>
          <ac:picMkLst>
            <pc:docMk/>
            <pc:sldMk cId="1130894848" sldId="268"/>
            <ac:picMk id="1028" creationId="{D42D98B0-E29C-F9FD-3B44-F4F66915F297}"/>
          </ac:picMkLst>
        </pc:picChg>
        <pc:picChg chg="mod">
          <ac:chgData name="de Bruijn, Guus" userId="5cb03666-2ccf-4ebd-97d4-fa11b136e8b5" providerId="ADAL" clId="{3AFDD93E-41EC-43C8-901E-A306E735FDFE}" dt="2023-07-11T13:33:30.289" v="283" actId="1076"/>
          <ac:picMkLst>
            <pc:docMk/>
            <pc:sldMk cId="1130894848" sldId="268"/>
            <ac:picMk id="1030" creationId="{7A6615AF-7240-7A04-6517-58C1AA159452}"/>
          </ac:picMkLst>
        </pc:picChg>
      </pc:sldChg>
      <pc:sldChg chg="delSp modSp add del mod">
        <pc:chgData name="de Bruijn, Guus" userId="5cb03666-2ccf-4ebd-97d4-fa11b136e8b5" providerId="ADAL" clId="{3AFDD93E-41EC-43C8-901E-A306E735FDFE}" dt="2023-07-11T13:34:12.524" v="290" actId="47"/>
        <pc:sldMkLst>
          <pc:docMk/>
          <pc:sldMk cId="348570021" sldId="270"/>
        </pc:sldMkLst>
        <pc:spChg chg="del mod">
          <ac:chgData name="de Bruijn, Guus" userId="5cb03666-2ccf-4ebd-97d4-fa11b136e8b5" providerId="ADAL" clId="{3AFDD93E-41EC-43C8-901E-A306E735FDFE}" dt="2023-07-11T13:20:02.749" v="237" actId="478"/>
          <ac:spMkLst>
            <pc:docMk/>
            <pc:sldMk cId="348570021" sldId="270"/>
            <ac:spMk id="2" creationId="{17C2752A-DFD9-4CF2-84DF-5E62D1B0FA96}"/>
          </ac:spMkLst>
        </pc:spChg>
        <pc:spChg chg="mod">
          <ac:chgData name="de Bruijn, Guus" userId="5cb03666-2ccf-4ebd-97d4-fa11b136e8b5" providerId="ADAL" clId="{3AFDD93E-41EC-43C8-901E-A306E735FDFE}" dt="2023-07-11T13:19:58.840" v="235" actId="27636"/>
          <ac:spMkLst>
            <pc:docMk/>
            <pc:sldMk cId="348570021" sldId="270"/>
            <ac:spMk id="3" creationId="{30F59B7E-A0A1-4A58-A3D8-D158DF381CC7}"/>
          </ac:spMkLst>
        </pc:spChg>
        <pc:picChg chg="del mod">
          <ac:chgData name="de Bruijn, Guus" userId="5cb03666-2ccf-4ebd-97d4-fa11b136e8b5" providerId="ADAL" clId="{3AFDD93E-41EC-43C8-901E-A306E735FDFE}" dt="2023-07-11T13:33:43.972" v="288" actId="478"/>
          <ac:picMkLst>
            <pc:docMk/>
            <pc:sldMk cId="348570021" sldId="270"/>
            <ac:picMk id="7" creationId="{062BF3E2-CD09-E3E9-7031-492CB69298FA}"/>
          </ac:picMkLst>
        </pc:picChg>
        <pc:picChg chg="del mod">
          <ac:chgData name="de Bruijn, Guus" userId="5cb03666-2ccf-4ebd-97d4-fa11b136e8b5" providerId="ADAL" clId="{3AFDD93E-41EC-43C8-901E-A306E735FDFE}" dt="2023-07-11T13:33:43.586" v="287" actId="478"/>
          <ac:picMkLst>
            <pc:docMk/>
            <pc:sldMk cId="348570021" sldId="270"/>
            <ac:picMk id="2050" creationId="{6488DBDF-B4F6-5BA3-41EA-3D0D54BA2F54}"/>
          </ac:picMkLst>
        </pc:picChg>
      </pc:sldChg>
      <pc:sldChg chg="addSp delSp modSp add mod">
        <pc:chgData name="de Bruijn, Guus" userId="5cb03666-2ccf-4ebd-97d4-fa11b136e8b5" providerId="ADAL" clId="{3AFDD93E-41EC-43C8-901E-A306E735FDFE}" dt="2023-07-12T09:59:55.848" v="794" actId="1076"/>
        <pc:sldMkLst>
          <pc:docMk/>
          <pc:sldMk cId="2076922272" sldId="273"/>
        </pc:sldMkLst>
        <pc:spChg chg="del">
          <ac:chgData name="de Bruijn, Guus" userId="5cb03666-2ccf-4ebd-97d4-fa11b136e8b5" providerId="ADAL" clId="{3AFDD93E-41EC-43C8-901E-A306E735FDFE}" dt="2023-07-11T14:06:48.544" v="692" actId="478"/>
          <ac:spMkLst>
            <pc:docMk/>
            <pc:sldMk cId="2076922272" sldId="273"/>
            <ac:spMk id="2" creationId="{17C2752A-DFD9-4CF2-84DF-5E62D1B0FA96}"/>
          </ac:spMkLst>
        </pc:spChg>
        <pc:spChg chg="mod">
          <ac:chgData name="de Bruijn, Guus" userId="5cb03666-2ccf-4ebd-97d4-fa11b136e8b5" providerId="ADAL" clId="{3AFDD93E-41EC-43C8-901E-A306E735FDFE}" dt="2023-07-11T14:00:18.851" v="603" actId="20577"/>
          <ac:spMkLst>
            <pc:docMk/>
            <pc:sldMk cId="2076922272" sldId="273"/>
            <ac:spMk id="3" creationId="{30F59B7E-A0A1-4A58-A3D8-D158DF381CC7}"/>
          </ac:spMkLst>
        </pc:spChg>
        <pc:spChg chg="add mod">
          <ac:chgData name="de Bruijn, Guus" userId="5cb03666-2ccf-4ebd-97d4-fa11b136e8b5" providerId="ADAL" clId="{3AFDD93E-41EC-43C8-901E-A306E735FDFE}" dt="2023-07-11T14:08:12.320" v="712" actId="1076"/>
          <ac:spMkLst>
            <pc:docMk/>
            <pc:sldMk cId="2076922272" sldId="273"/>
            <ac:spMk id="6" creationId="{ED0F3891-424F-F6A0-08F5-68CBD4524021}"/>
          </ac:spMkLst>
        </pc:spChg>
        <pc:spChg chg="mod">
          <ac:chgData name="de Bruijn, Guus" userId="5cb03666-2ccf-4ebd-97d4-fa11b136e8b5" providerId="ADAL" clId="{3AFDD93E-41EC-43C8-901E-A306E735FDFE}" dt="2023-07-11T14:08:28.312" v="717" actId="1076"/>
          <ac:spMkLst>
            <pc:docMk/>
            <pc:sldMk cId="2076922272" sldId="273"/>
            <ac:spMk id="8" creationId="{B501F0CF-A8C4-3CAE-4D0F-2D6B1C242ED9}"/>
          </ac:spMkLst>
        </pc:spChg>
        <pc:spChg chg="mod">
          <ac:chgData name="de Bruijn, Guus" userId="5cb03666-2ccf-4ebd-97d4-fa11b136e8b5" providerId="ADAL" clId="{3AFDD93E-41EC-43C8-901E-A306E735FDFE}" dt="2023-07-11T14:08:18.674" v="715" actId="1076"/>
          <ac:spMkLst>
            <pc:docMk/>
            <pc:sldMk cId="2076922272" sldId="273"/>
            <ac:spMk id="16" creationId="{C84ADB78-62D0-B06F-2A8E-9C5A7414426C}"/>
          </ac:spMkLst>
        </pc:spChg>
        <pc:spChg chg="add del mod">
          <ac:chgData name="de Bruijn, Guus" userId="5cb03666-2ccf-4ebd-97d4-fa11b136e8b5" providerId="ADAL" clId="{3AFDD93E-41EC-43C8-901E-A306E735FDFE}" dt="2023-07-11T14:06:50.430" v="693" actId="478"/>
          <ac:spMkLst>
            <pc:docMk/>
            <pc:sldMk cId="2076922272" sldId="273"/>
            <ac:spMk id="17" creationId="{1C7509E9-1C36-9765-DE29-AFF2AFE4D5BA}"/>
          </ac:spMkLst>
        </pc:spChg>
        <pc:spChg chg="mod">
          <ac:chgData name="de Bruijn, Guus" userId="5cb03666-2ccf-4ebd-97d4-fa11b136e8b5" providerId="ADAL" clId="{3AFDD93E-41EC-43C8-901E-A306E735FDFE}" dt="2023-07-11T14:08:04.809" v="708" actId="1076"/>
          <ac:spMkLst>
            <pc:docMk/>
            <pc:sldMk cId="2076922272" sldId="273"/>
            <ac:spMk id="24" creationId="{7E6B1D61-1E4D-96A2-E171-8FC7D243B756}"/>
          </ac:spMkLst>
        </pc:spChg>
        <pc:spChg chg="mod">
          <ac:chgData name="de Bruijn, Guus" userId="5cb03666-2ccf-4ebd-97d4-fa11b136e8b5" providerId="ADAL" clId="{3AFDD93E-41EC-43C8-901E-A306E735FDFE}" dt="2023-07-11T14:08:00.617" v="706" actId="1076"/>
          <ac:spMkLst>
            <pc:docMk/>
            <pc:sldMk cId="2076922272" sldId="273"/>
            <ac:spMk id="27" creationId="{AA3F8F12-B3BF-1906-C78D-6EA110448F38}"/>
          </ac:spMkLst>
        </pc:spChg>
        <pc:grpChg chg="mod">
          <ac:chgData name="de Bruijn, Guus" userId="5cb03666-2ccf-4ebd-97d4-fa11b136e8b5" providerId="ADAL" clId="{3AFDD93E-41EC-43C8-901E-A306E735FDFE}" dt="2023-07-12T09:59:55.848" v="794" actId="1076"/>
          <ac:grpSpMkLst>
            <pc:docMk/>
            <pc:sldMk cId="2076922272" sldId="273"/>
            <ac:grpSpMk id="9" creationId="{A64D3122-1AEA-F95C-A448-1EF980311EF7}"/>
          </ac:grpSpMkLst>
        </pc:grpChg>
        <pc:grpChg chg="del">
          <ac:chgData name="de Bruijn, Guus" userId="5cb03666-2ccf-4ebd-97d4-fa11b136e8b5" providerId="ADAL" clId="{3AFDD93E-41EC-43C8-901E-A306E735FDFE}" dt="2023-07-11T13:59:42.677" v="591" actId="478"/>
          <ac:grpSpMkLst>
            <pc:docMk/>
            <pc:sldMk cId="2076922272" sldId="273"/>
            <ac:grpSpMk id="19" creationId="{6EC40788-B58C-2F45-874A-59BD8D887C23}"/>
          </ac:grpSpMkLst>
        </pc:grpChg>
        <pc:picChg chg="mod">
          <ac:chgData name="de Bruijn, Guus" userId="5cb03666-2ccf-4ebd-97d4-fa11b136e8b5" providerId="ADAL" clId="{3AFDD93E-41EC-43C8-901E-A306E735FDFE}" dt="2023-07-11T14:08:24.761" v="716" actId="1076"/>
          <ac:picMkLst>
            <pc:docMk/>
            <pc:sldMk cId="2076922272" sldId="273"/>
            <ac:picMk id="7" creationId="{AE31F1C6-8DE7-4E7C-CCB4-7952264A066E}"/>
          </ac:picMkLst>
        </pc:picChg>
        <pc:picChg chg="mod">
          <ac:chgData name="de Bruijn, Guus" userId="5cb03666-2ccf-4ebd-97d4-fa11b136e8b5" providerId="ADAL" clId="{3AFDD93E-41EC-43C8-901E-A306E735FDFE}" dt="2023-07-11T14:08:15.369" v="714" actId="1076"/>
          <ac:picMkLst>
            <pc:docMk/>
            <pc:sldMk cId="2076922272" sldId="273"/>
            <ac:picMk id="26" creationId="{DDDBDFAB-D9B3-DE19-6BCC-520FFA63CD24}"/>
          </ac:picMkLst>
        </pc:picChg>
      </pc:sldChg>
      <pc:sldChg chg="modSp add del mod">
        <pc:chgData name="de Bruijn, Guus" userId="5cb03666-2ccf-4ebd-97d4-fa11b136e8b5" providerId="ADAL" clId="{3AFDD93E-41EC-43C8-901E-A306E735FDFE}" dt="2023-07-11T13:52:04.879" v="526" actId="47"/>
        <pc:sldMkLst>
          <pc:docMk/>
          <pc:sldMk cId="721618089" sldId="277"/>
        </pc:sldMkLst>
        <pc:spChg chg="mod">
          <ac:chgData name="de Bruijn, Guus" userId="5cb03666-2ccf-4ebd-97d4-fa11b136e8b5" providerId="ADAL" clId="{3AFDD93E-41EC-43C8-901E-A306E735FDFE}" dt="2023-07-11T13:38:42.415" v="379" actId="20577"/>
          <ac:spMkLst>
            <pc:docMk/>
            <pc:sldMk cId="721618089" sldId="277"/>
            <ac:spMk id="2" creationId="{17C2752A-DFD9-4CF2-84DF-5E62D1B0FA96}"/>
          </ac:spMkLst>
        </pc:spChg>
        <pc:spChg chg="mod">
          <ac:chgData name="de Bruijn, Guus" userId="5cb03666-2ccf-4ebd-97d4-fa11b136e8b5" providerId="ADAL" clId="{3AFDD93E-41EC-43C8-901E-A306E735FDFE}" dt="2023-07-11T13:38:46.250" v="380" actId="1076"/>
          <ac:spMkLst>
            <pc:docMk/>
            <pc:sldMk cId="721618089" sldId="277"/>
            <ac:spMk id="3" creationId="{30F59B7E-A0A1-4A58-A3D8-D158DF381CC7}"/>
          </ac:spMkLst>
        </pc:spChg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1636936822" sldId="286"/>
        </pc:sldMkLst>
      </pc:sldChg>
      <pc:sldChg chg="del">
        <pc:chgData name="de Bruijn, Guus" userId="5cb03666-2ccf-4ebd-97d4-fa11b136e8b5" providerId="ADAL" clId="{3AFDD93E-41EC-43C8-901E-A306E735FDFE}" dt="2023-07-11T12:47:35.607" v="57" actId="47"/>
        <pc:sldMkLst>
          <pc:docMk/>
          <pc:sldMk cId="218212357" sldId="290"/>
        </pc:sldMkLst>
      </pc:sldChg>
      <pc:sldChg chg="del">
        <pc:chgData name="de Bruijn, Guus" userId="5cb03666-2ccf-4ebd-97d4-fa11b136e8b5" providerId="ADAL" clId="{3AFDD93E-41EC-43C8-901E-A306E735FDFE}" dt="2023-07-11T13:33:11.445" v="263" actId="47"/>
        <pc:sldMkLst>
          <pc:docMk/>
          <pc:sldMk cId="1400291363" sldId="308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1702841118" sldId="309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2175473142" sldId="310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2624536130" sldId="311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1668649197" sldId="312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3499458004" sldId="313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1368948251" sldId="314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363580047" sldId="315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3485385165" sldId="316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1014383755" sldId="317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3618456206" sldId="319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3912016088" sldId="322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2456014496" sldId="326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1956926178" sldId="327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984058360" sldId="328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2808834984" sldId="329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3072442399" sldId="330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3675477902" sldId="331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1185387344" sldId="333"/>
        </pc:sldMkLst>
      </pc:sldChg>
      <pc:sldChg chg="del">
        <pc:chgData name="de Bruijn, Guus" userId="5cb03666-2ccf-4ebd-97d4-fa11b136e8b5" providerId="ADAL" clId="{3AFDD93E-41EC-43C8-901E-A306E735FDFE}" dt="2023-07-11T12:48:01.386" v="60" actId="47"/>
        <pc:sldMkLst>
          <pc:docMk/>
          <pc:sldMk cId="955957646" sldId="334"/>
        </pc:sldMkLst>
      </pc:sldChg>
      <pc:sldChg chg="del">
        <pc:chgData name="de Bruijn, Guus" userId="5cb03666-2ccf-4ebd-97d4-fa11b136e8b5" providerId="ADAL" clId="{3AFDD93E-41EC-43C8-901E-A306E735FDFE}" dt="2023-07-11T12:47:35.607" v="57" actId="47"/>
        <pc:sldMkLst>
          <pc:docMk/>
          <pc:sldMk cId="3546075538" sldId="335"/>
        </pc:sldMkLst>
      </pc:sldChg>
      <pc:sldChg chg="del">
        <pc:chgData name="de Bruijn, Guus" userId="5cb03666-2ccf-4ebd-97d4-fa11b136e8b5" providerId="ADAL" clId="{3AFDD93E-41EC-43C8-901E-A306E735FDFE}" dt="2023-07-11T12:47:35.607" v="57" actId="47"/>
        <pc:sldMkLst>
          <pc:docMk/>
          <pc:sldMk cId="724101471" sldId="336"/>
        </pc:sldMkLst>
      </pc:sldChg>
      <pc:sldChg chg="modSp mod modTransition">
        <pc:chgData name="de Bruijn, Guus" userId="5cb03666-2ccf-4ebd-97d4-fa11b136e8b5" providerId="ADAL" clId="{3AFDD93E-41EC-43C8-901E-A306E735FDFE}" dt="2023-07-11T14:08:43.203" v="718"/>
        <pc:sldMkLst>
          <pc:docMk/>
          <pc:sldMk cId="555887388" sldId="337"/>
        </pc:sldMkLst>
        <pc:spChg chg="mod">
          <ac:chgData name="de Bruijn, Guus" userId="5cb03666-2ccf-4ebd-97d4-fa11b136e8b5" providerId="ADAL" clId="{3AFDD93E-41EC-43C8-901E-A306E735FDFE}" dt="2023-07-11T12:48:03.849" v="61" actId="20577"/>
          <ac:spMkLst>
            <pc:docMk/>
            <pc:sldMk cId="555887388" sldId="337"/>
            <ac:spMk id="7" creationId="{E42F2DB7-E767-43C7-9AA3-EE95F8076546}"/>
          </ac:spMkLst>
        </pc:spChg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2547342037" sldId="338"/>
        </pc:sldMkLst>
      </pc:sldChg>
      <pc:sldChg chg="del">
        <pc:chgData name="de Bruijn, Guus" userId="5cb03666-2ccf-4ebd-97d4-fa11b136e8b5" providerId="ADAL" clId="{3AFDD93E-41EC-43C8-901E-A306E735FDFE}" dt="2023-07-11T12:47:35.607" v="57" actId="47"/>
        <pc:sldMkLst>
          <pc:docMk/>
          <pc:sldMk cId="2740694940" sldId="339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3770388694" sldId="340"/>
        </pc:sldMkLst>
      </pc:sldChg>
      <pc:sldChg chg="del">
        <pc:chgData name="de Bruijn, Guus" userId="5cb03666-2ccf-4ebd-97d4-fa11b136e8b5" providerId="ADAL" clId="{3AFDD93E-41EC-43C8-901E-A306E735FDFE}" dt="2023-07-11T12:47:35.607" v="57" actId="47"/>
        <pc:sldMkLst>
          <pc:docMk/>
          <pc:sldMk cId="4133829832" sldId="341"/>
        </pc:sldMkLst>
      </pc:sldChg>
      <pc:sldChg chg="del">
        <pc:chgData name="de Bruijn, Guus" userId="5cb03666-2ccf-4ebd-97d4-fa11b136e8b5" providerId="ADAL" clId="{3AFDD93E-41EC-43C8-901E-A306E735FDFE}" dt="2023-07-11T12:47:58.703" v="59" actId="47"/>
        <pc:sldMkLst>
          <pc:docMk/>
          <pc:sldMk cId="1226423022" sldId="802"/>
        </pc:sldMkLst>
      </pc:sldChg>
      <pc:sldChg chg="del">
        <pc:chgData name="de Bruijn, Guus" userId="5cb03666-2ccf-4ebd-97d4-fa11b136e8b5" providerId="ADAL" clId="{3AFDD93E-41EC-43C8-901E-A306E735FDFE}" dt="2023-07-11T12:47:58.703" v="59" actId="47"/>
        <pc:sldMkLst>
          <pc:docMk/>
          <pc:sldMk cId="2984896458" sldId="809"/>
        </pc:sldMkLst>
      </pc:sldChg>
      <pc:sldChg chg="del">
        <pc:chgData name="de Bruijn, Guus" userId="5cb03666-2ccf-4ebd-97d4-fa11b136e8b5" providerId="ADAL" clId="{3AFDD93E-41EC-43C8-901E-A306E735FDFE}" dt="2023-07-11T12:47:58.703" v="59" actId="47"/>
        <pc:sldMkLst>
          <pc:docMk/>
          <pc:sldMk cId="730586107" sldId="811"/>
        </pc:sldMkLst>
      </pc:sldChg>
      <pc:sldChg chg="del">
        <pc:chgData name="de Bruijn, Guus" userId="5cb03666-2ccf-4ebd-97d4-fa11b136e8b5" providerId="ADAL" clId="{3AFDD93E-41EC-43C8-901E-A306E735FDFE}" dt="2023-07-11T12:47:58.703" v="59" actId="47"/>
        <pc:sldMkLst>
          <pc:docMk/>
          <pc:sldMk cId="3869973560" sldId="812"/>
        </pc:sldMkLst>
      </pc:sldChg>
      <pc:sldChg chg="del">
        <pc:chgData name="de Bruijn, Guus" userId="5cb03666-2ccf-4ebd-97d4-fa11b136e8b5" providerId="ADAL" clId="{3AFDD93E-41EC-43C8-901E-A306E735FDFE}" dt="2023-07-11T12:47:58.703" v="59" actId="47"/>
        <pc:sldMkLst>
          <pc:docMk/>
          <pc:sldMk cId="926972650" sldId="813"/>
        </pc:sldMkLst>
      </pc:sldChg>
      <pc:sldChg chg="del">
        <pc:chgData name="de Bruijn, Guus" userId="5cb03666-2ccf-4ebd-97d4-fa11b136e8b5" providerId="ADAL" clId="{3AFDD93E-41EC-43C8-901E-A306E735FDFE}" dt="2023-07-11T12:47:54.729" v="58" actId="47"/>
        <pc:sldMkLst>
          <pc:docMk/>
          <pc:sldMk cId="2094993851" sldId="814"/>
        </pc:sldMkLst>
      </pc:sldChg>
      <pc:sldChg chg="addSp delSp modSp add del mod ord modTransition">
        <pc:chgData name="de Bruijn, Guus" userId="5cb03666-2ccf-4ebd-97d4-fa11b136e8b5" providerId="ADAL" clId="{3AFDD93E-41EC-43C8-901E-A306E735FDFE}" dt="2023-07-12T10:01:15.329" v="798" actId="1076"/>
        <pc:sldMkLst>
          <pc:docMk/>
          <pc:sldMk cId="0" sldId="1127"/>
        </pc:sldMkLst>
        <pc:spChg chg="add del">
          <ac:chgData name="de Bruijn, Guus" userId="5cb03666-2ccf-4ebd-97d4-fa11b136e8b5" providerId="ADAL" clId="{3AFDD93E-41EC-43C8-901E-A306E735FDFE}" dt="2023-07-11T13:47:31.891" v="492" actId="478"/>
          <ac:spMkLst>
            <pc:docMk/>
            <pc:sldMk cId="0" sldId="1127"/>
            <ac:spMk id="6" creationId="{AD96A32F-F472-4038-96A2-B25953C535DB}"/>
          </ac:spMkLst>
        </pc:spChg>
        <pc:spChg chg="mod">
          <ac:chgData name="de Bruijn, Guus" userId="5cb03666-2ccf-4ebd-97d4-fa11b136e8b5" providerId="ADAL" clId="{3AFDD93E-41EC-43C8-901E-A306E735FDFE}" dt="2023-07-11T12:56:48.617" v="145" actId="20577"/>
          <ac:spMkLst>
            <pc:docMk/>
            <pc:sldMk cId="0" sldId="1127"/>
            <ac:spMk id="7" creationId="{AAE9160F-3090-4789-9B5A-0E0BC2035548}"/>
          </ac:spMkLst>
        </pc:spChg>
        <pc:spChg chg="mod">
          <ac:chgData name="de Bruijn, Guus" userId="5cb03666-2ccf-4ebd-97d4-fa11b136e8b5" providerId="ADAL" clId="{3AFDD93E-41EC-43C8-901E-A306E735FDFE}" dt="2023-07-12T09:56:50.086" v="759" actId="20577"/>
          <ac:spMkLst>
            <pc:docMk/>
            <pc:sldMk cId="0" sldId="1127"/>
            <ac:spMk id="8" creationId="{461A356A-784F-4224-B1D5-E43DE76E0377}"/>
          </ac:spMkLst>
        </pc:spChg>
        <pc:spChg chg="add del mod">
          <ac:chgData name="de Bruijn, Guus" userId="5cb03666-2ccf-4ebd-97d4-fa11b136e8b5" providerId="ADAL" clId="{3AFDD93E-41EC-43C8-901E-A306E735FDFE}" dt="2023-07-12T09:58:39.556" v="763" actId="478"/>
          <ac:spMkLst>
            <pc:docMk/>
            <pc:sldMk cId="0" sldId="1127"/>
            <ac:spMk id="9" creationId="{1B94DECD-32AA-8763-6F10-157EAE8C76CD}"/>
          </ac:spMkLst>
        </pc:spChg>
        <pc:spChg chg="mod">
          <ac:chgData name="de Bruijn, Guus" userId="5cb03666-2ccf-4ebd-97d4-fa11b136e8b5" providerId="ADAL" clId="{3AFDD93E-41EC-43C8-901E-A306E735FDFE}" dt="2023-07-12T09:57:00.592" v="760" actId="1076"/>
          <ac:spMkLst>
            <pc:docMk/>
            <pc:sldMk cId="0" sldId="1127"/>
            <ac:spMk id="10" creationId="{DBFFCD7B-7E9F-4852-9DA3-12D2AA223C20}"/>
          </ac:spMkLst>
        </pc:spChg>
        <pc:spChg chg="mod">
          <ac:chgData name="de Bruijn, Guus" userId="5cb03666-2ccf-4ebd-97d4-fa11b136e8b5" providerId="ADAL" clId="{3AFDD93E-41EC-43C8-901E-A306E735FDFE}" dt="2023-07-12T09:59:16.218" v="793" actId="20577"/>
          <ac:spMkLst>
            <pc:docMk/>
            <pc:sldMk cId="0" sldId="1127"/>
            <ac:spMk id="14" creationId="{8E659A19-AEC9-4376-9313-B4637E1DBA68}"/>
          </ac:spMkLst>
        </pc:spChg>
        <pc:spChg chg="mod">
          <ac:chgData name="de Bruijn, Guus" userId="5cb03666-2ccf-4ebd-97d4-fa11b136e8b5" providerId="ADAL" clId="{3AFDD93E-41EC-43C8-901E-A306E735FDFE}" dt="2023-07-11T13:54:21.480" v="589" actId="20577"/>
          <ac:spMkLst>
            <pc:docMk/>
            <pc:sldMk cId="0" sldId="1127"/>
            <ac:spMk id="15" creationId="{D0F2659D-F3E7-4EE9-A8D5-BFE1B931B263}"/>
          </ac:spMkLst>
        </pc:spChg>
        <pc:spChg chg="mod">
          <ac:chgData name="de Bruijn, Guus" userId="5cb03666-2ccf-4ebd-97d4-fa11b136e8b5" providerId="ADAL" clId="{3AFDD93E-41EC-43C8-901E-A306E735FDFE}" dt="2023-07-11T13:32:43.594" v="261" actId="20577"/>
          <ac:spMkLst>
            <pc:docMk/>
            <pc:sldMk cId="0" sldId="1127"/>
            <ac:spMk id="16" creationId="{1B906AA4-377B-4602-B600-D90A00C911C7}"/>
          </ac:spMkLst>
        </pc:spChg>
        <pc:spChg chg="mod">
          <ac:chgData name="de Bruijn, Guus" userId="5cb03666-2ccf-4ebd-97d4-fa11b136e8b5" providerId="ADAL" clId="{3AFDD93E-41EC-43C8-901E-A306E735FDFE}" dt="2023-07-12T09:48:19.690" v="737" actId="20577"/>
          <ac:spMkLst>
            <pc:docMk/>
            <pc:sldMk cId="0" sldId="1127"/>
            <ac:spMk id="17" creationId="{DCE7A3B9-487B-4147-9852-7C03CC34CFF7}"/>
          </ac:spMkLst>
        </pc:spChg>
        <pc:spChg chg="mod">
          <ac:chgData name="de Bruijn, Guus" userId="5cb03666-2ccf-4ebd-97d4-fa11b136e8b5" providerId="ADAL" clId="{3AFDD93E-41EC-43C8-901E-A306E735FDFE}" dt="2023-07-12T10:01:04.794" v="796" actId="1076"/>
          <ac:spMkLst>
            <pc:docMk/>
            <pc:sldMk cId="0" sldId="1127"/>
            <ac:spMk id="18" creationId="{8632CA6F-2C52-4A91-96E6-0184AE5D51C2}"/>
          </ac:spMkLst>
        </pc:spChg>
        <pc:spChg chg="mod">
          <ac:chgData name="de Bruijn, Guus" userId="5cb03666-2ccf-4ebd-97d4-fa11b136e8b5" providerId="ADAL" clId="{3AFDD93E-41EC-43C8-901E-A306E735FDFE}" dt="2023-07-12T09:56:34.383" v="738" actId="6549"/>
          <ac:spMkLst>
            <pc:docMk/>
            <pc:sldMk cId="0" sldId="1127"/>
            <ac:spMk id="22" creationId="{C924E377-B9B8-41B0-8FA2-37B78D5658A6}"/>
          </ac:spMkLst>
        </pc:spChg>
        <pc:spChg chg="mod">
          <ac:chgData name="de Bruijn, Guus" userId="5cb03666-2ccf-4ebd-97d4-fa11b136e8b5" providerId="ADAL" clId="{3AFDD93E-41EC-43C8-901E-A306E735FDFE}" dt="2023-07-12T10:01:08.507" v="797" actId="1076"/>
          <ac:spMkLst>
            <pc:docMk/>
            <pc:sldMk cId="0" sldId="1127"/>
            <ac:spMk id="24" creationId="{FC11BA10-B6DB-40EA-9559-405FA04216B0}"/>
          </ac:spMkLst>
        </pc:spChg>
        <pc:spChg chg="mod">
          <ac:chgData name="de Bruijn, Guus" userId="5cb03666-2ccf-4ebd-97d4-fa11b136e8b5" providerId="ADAL" clId="{3AFDD93E-41EC-43C8-901E-A306E735FDFE}" dt="2023-07-12T10:01:15.329" v="798" actId="1076"/>
          <ac:spMkLst>
            <pc:docMk/>
            <pc:sldMk cId="0" sldId="1127"/>
            <ac:spMk id="26" creationId="{2B7EAD2F-D70C-4933-AF30-3631A03707C1}"/>
          </ac:spMkLst>
        </pc:spChg>
        <pc:cxnChg chg="mod">
          <ac:chgData name="de Bruijn, Guus" userId="5cb03666-2ccf-4ebd-97d4-fa11b136e8b5" providerId="ADAL" clId="{3AFDD93E-41EC-43C8-901E-A306E735FDFE}" dt="2023-07-12T10:01:04.794" v="796" actId="1076"/>
          <ac:cxnSpMkLst>
            <pc:docMk/>
            <pc:sldMk cId="0" sldId="1127"/>
            <ac:cxnSpMk id="25" creationId="{B07B26C7-AC5A-4633-A848-1EAEBD49BE3A}"/>
          </ac:cxnSpMkLst>
        </pc:cxnChg>
      </pc:sldChg>
      <pc:sldChg chg="add del">
        <pc:chgData name="de Bruijn, Guus" userId="5cb03666-2ccf-4ebd-97d4-fa11b136e8b5" providerId="ADAL" clId="{3AFDD93E-41EC-43C8-901E-A306E735FDFE}" dt="2023-07-11T12:55:02.390" v="106" actId="47"/>
        <pc:sldMkLst>
          <pc:docMk/>
          <pc:sldMk cId="0" sldId="1128"/>
        </pc:sldMkLst>
      </pc:sldChg>
      <pc:sldMasterChg chg="del delSldLayout">
        <pc:chgData name="de Bruijn, Guus" userId="5cb03666-2ccf-4ebd-97d4-fa11b136e8b5" providerId="ADAL" clId="{3AFDD93E-41EC-43C8-901E-A306E735FDFE}" dt="2023-07-11T12:55:02.390" v="106" actId="47"/>
        <pc:sldMasterMkLst>
          <pc:docMk/>
          <pc:sldMasterMk cId="3798510313" sldId="2147483686"/>
        </pc:sldMasterMkLst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1141092978" sldId="2147483687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1221546500" sldId="2147483688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4216099816" sldId="2147483689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1238282959" sldId="2147483690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4076354633" sldId="2147483691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3858028149" sldId="2147483692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2525925917" sldId="2147483693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1264541382" sldId="2147483694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4127215831" sldId="2147483695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1500411046" sldId="2147483696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89207554" sldId="2147483697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349582536" sldId="2147483698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1631806074" sldId="2147483699"/>
          </pc:sldLayoutMkLst>
        </pc:sldLayoutChg>
        <pc:sldLayoutChg chg="del">
          <pc:chgData name="de Bruijn, Guus" userId="5cb03666-2ccf-4ebd-97d4-fa11b136e8b5" providerId="ADAL" clId="{3AFDD93E-41EC-43C8-901E-A306E735FDFE}" dt="2023-07-11T12:55:02.390" v="106" actId="47"/>
          <pc:sldLayoutMkLst>
            <pc:docMk/>
            <pc:sldMasterMk cId="3798510313" sldId="2147483686"/>
            <pc:sldLayoutMk cId="4084421126" sldId="2147483700"/>
          </pc:sldLayoutMkLst>
        </pc:sldLayoutChg>
      </pc:sldMasterChg>
      <pc:sldMasterChg chg="del delSldLayout">
        <pc:chgData name="de Bruijn, Guus" userId="5cb03666-2ccf-4ebd-97d4-fa11b136e8b5" providerId="ADAL" clId="{3AFDD93E-41EC-43C8-901E-A306E735FDFE}" dt="2023-07-11T12:47:35.607" v="57" actId="47"/>
        <pc:sldMasterMkLst>
          <pc:docMk/>
          <pc:sldMasterMk cId="796718822" sldId="2147486265"/>
        </pc:sldMasterMkLst>
        <pc:sldLayoutChg chg="del">
          <pc:chgData name="de Bruijn, Guus" userId="5cb03666-2ccf-4ebd-97d4-fa11b136e8b5" providerId="ADAL" clId="{3AFDD93E-41EC-43C8-901E-A306E735FDFE}" dt="2023-07-11T12:47:35.607" v="57" actId="47"/>
          <pc:sldLayoutMkLst>
            <pc:docMk/>
            <pc:sldMasterMk cId="796718822" sldId="2147486265"/>
            <pc:sldLayoutMk cId="3936091990" sldId="2147486267"/>
          </pc:sldLayoutMkLst>
        </pc:sldLayoutChg>
      </pc:sldMasterChg>
      <pc:sldMasterChg chg="del delSldLayout">
        <pc:chgData name="de Bruijn, Guus" userId="5cb03666-2ccf-4ebd-97d4-fa11b136e8b5" providerId="ADAL" clId="{3AFDD93E-41EC-43C8-901E-A306E735FDFE}" dt="2023-07-11T12:47:58.703" v="59" actId="47"/>
        <pc:sldMasterMkLst>
          <pc:docMk/>
          <pc:sldMasterMk cId="3713083649" sldId="2147486268"/>
        </pc:sldMasterMkLst>
        <pc:sldLayoutChg chg="del">
          <pc:chgData name="de Bruijn, Guus" userId="5cb03666-2ccf-4ebd-97d4-fa11b136e8b5" providerId="ADAL" clId="{3AFDD93E-41EC-43C8-901E-A306E735FDFE}" dt="2023-07-11T12:47:58.703" v="59" actId="47"/>
          <pc:sldLayoutMkLst>
            <pc:docMk/>
            <pc:sldMasterMk cId="3713083649" sldId="2147486268"/>
            <pc:sldLayoutMk cId="1382449329" sldId="2147486269"/>
          </pc:sldLayoutMkLst>
        </pc:sldLayoutChg>
        <pc:sldLayoutChg chg="del">
          <pc:chgData name="de Bruijn, Guus" userId="5cb03666-2ccf-4ebd-97d4-fa11b136e8b5" providerId="ADAL" clId="{3AFDD93E-41EC-43C8-901E-A306E735FDFE}" dt="2023-07-11T12:47:58.703" v="59" actId="47"/>
          <pc:sldLayoutMkLst>
            <pc:docMk/>
            <pc:sldMasterMk cId="3713083649" sldId="2147486268"/>
            <pc:sldLayoutMk cId="1509816665" sldId="2147486270"/>
          </pc:sldLayoutMkLst>
        </pc:sldLayoutChg>
        <pc:sldLayoutChg chg="del">
          <pc:chgData name="de Bruijn, Guus" userId="5cb03666-2ccf-4ebd-97d4-fa11b136e8b5" providerId="ADAL" clId="{3AFDD93E-41EC-43C8-901E-A306E735FDFE}" dt="2023-07-11T12:47:58.703" v="59" actId="47"/>
          <pc:sldLayoutMkLst>
            <pc:docMk/>
            <pc:sldMasterMk cId="3713083649" sldId="2147486268"/>
            <pc:sldLayoutMk cId="423294429" sldId="2147486271"/>
          </pc:sldLayoutMkLst>
        </pc:sldLayoutChg>
        <pc:sldLayoutChg chg="del">
          <pc:chgData name="de Bruijn, Guus" userId="5cb03666-2ccf-4ebd-97d4-fa11b136e8b5" providerId="ADAL" clId="{3AFDD93E-41EC-43C8-901E-A306E735FDFE}" dt="2023-07-11T12:47:58.703" v="59" actId="47"/>
          <pc:sldLayoutMkLst>
            <pc:docMk/>
            <pc:sldMasterMk cId="3713083649" sldId="2147486268"/>
            <pc:sldLayoutMk cId="1663529636" sldId="2147486272"/>
          </pc:sldLayoutMkLst>
        </pc:sldLayoutChg>
        <pc:sldLayoutChg chg="del">
          <pc:chgData name="de Bruijn, Guus" userId="5cb03666-2ccf-4ebd-97d4-fa11b136e8b5" providerId="ADAL" clId="{3AFDD93E-41EC-43C8-901E-A306E735FDFE}" dt="2023-07-11T12:47:58.703" v="59" actId="47"/>
          <pc:sldLayoutMkLst>
            <pc:docMk/>
            <pc:sldMasterMk cId="3713083649" sldId="2147486268"/>
            <pc:sldLayoutMk cId="3748487388" sldId="2147486273"/>
          </pc:sldLayoutMkLst>
        </pc:sldLayoutChg>
        <pc:sldLayoutChg chg="del">
          <pc:chgData name="de Bruijn, Guus" userId="5cb03666-2ccf-4ebd-97d4-fa11b136e8b5" providerId="ADAL" clId="{3AFDD93E-41EC-43C8-901E-A306E735FDFE}" dt="2023-07-11T12:47:58.703" v="59" actId="47"/>
          <pc:sldLayoutMkLst>
            <pc:docMk/>
            <pc:sldMasterMk cId="3713083649" sldId="2147486268"/>
            <pc:sldLayoutMk cId="2821695443" sldId="2147486274"/>
          </pc:sldLayoutMkLst>
        </pc:sldLayoutChg>
        <pc:sldLayoutChg chg="del">
          <pc:chgData name="de Bruijn, Guus" userId="5cb03666-2ccf-4ebd-97d4-fa11b136e8b5" providerId="ADAL" clId="{3AFDD93E-41EC-43C8-901E-A306E735FDFE}" dt="2023-07-11T12:47:58.703" v="59" actId="47"/>
          <pc:sldLayoutMkLst>
            <pc:docMk/>
            <pc:sldMasterMk cId="3713083649" sldId="2147486268"/>
            <pc:sldLayoutMk cId="176645490" sldId="2147486275"/>
          </pc:sldLayoutMkLst>
        </pc:sldLayoutChg>
        <pc:sldLayoutChg chg="del">
          <pc:chgData name="de Bruijn, Guus" userId="5cb03666-2ccf-4ebd-97d4-fa11b136e8b5" providerId="ADAL" clId="{3AFDD93E-41EC-43C8-901E-A306E735FDFE}" dt="2023-07-11T12:47:58.703" v="59" actId="47"/>
          <pc:sldLayoutMkLst>
            <pc:docMk/>
            <pc:sldMasterMk cId="3713083649" sldId="2147486268"/>
            <pc:sldLayoutMk cId="3360577031" sldId="2147486276"/>
          </pc:sldLayoutMkLst>
        </pc:sldLayoutChg>
        <pc:sldLayoutChg chg="del">
          <pc:chgData name="de Bruijn, Guus" userId="5cb03666-2ccf-4ebd-97d4-fa11b136e8b5" providerId="ADAL" clId="{3AFDD93E-41EC-43C8-901E-A306E735FDFE}" dt="2023-07-11T12:47:58.703" v="59" actId="47"/>
          <pc:sldLayoutMkLst>
            <pc:docMk/>
            <pc:sldMasterMk cId="3713083649" sldId="2147486268"/>
            <pc:sldLayoutMk cId="1364164131" sldId="2147486277"/>
          </pc:sldLayoutMkLst>
        </pc:sldLayoutChg>
        <pc:sldLayoutChg chg="del">
          <pc:chgData name="de Bruijn, Guus" userId="5cb03666-2ccf-4ebd-97d4-fa11b136e8b5" providerId="ADAL" clId="{3AFDD93E-41EC-43C8-901E-A306E735FDFE}" dt="2023-07-11T12:47:58.703" v="59" actId="47"/>
          <pc:sldLayoutMkLst>
            <pc:docMk/>
            <pc:sldMasterMk cId="3713083649" sldId="2147486268"/>
            <pc:sldLayoutMk cId="1059780882" sldId="2147486278"/>
          </pc:sldLayoutMkLst>
        </pc:sldLayoutChg>
        <pc:sldLayoutChg chg="del">
          <pc:chgData name="de Bruijn, Guus" userId="5cb03666-2ccf-4ebd-97d4-fa11b136e8b5" providerId="ADAL" clId="{3AFDD93E-41EC-43C8-901E-A306E735FDFE}" dt="2023-07-11T12:47:58.703" v="59" actId="47"/>
          <pc:sldLayoutMkLst>
            <pc:docMk/>
            <pc:sldMasterMk cId="3713083649" sldId="2147486268"/>
            <pc:sldLayoutMk cId="4067077270" sldId="2147486279"/>
          </pc:sldLayoutMkLst>
        </pc:sldLayoutChg>
      </pc:sldMasterChg>
    </pc:docChg>
  </pc:docChgLst>
  <pc:docChgLst>
    <pc:chgData name="Martina Fumagalli" userId="d26f93dd-946a-4750-bf6f-f4e44f275856" providerId="ADAL" clId="{793A76F9-0567-4CD0-A22A-DEBE696EBEDE}"/>
    <pc:docChg chg="modSld">
      <pc:chgData name="Martina Fumagalli" userId="d26f93dd-946a-4750-bf6f-f4e44f275856" providerId="ADAL" clId="{793A76F9-0567-4CD0-A22A-DEBE696EBEDE}" dt="2023-07-17T15:09:52.103" v="4" actId="1076"/>
      <pc:docMkLst>
        <pc:docMk/>
      </pc:docMkLst>
      <pc:sldChg chg="modSp mod">
        <pc:chgData name="Martina Fumagalli" userId="d26f93dd-946a-4750-bf6f-f4e44f275856" providerId="ADAL" clId="{793A76F9-0567-4CD0-A22A-DEBE696EBEDE}" dt="2023-07-17T15:09:52.103" v="4" actId="1076"/>
        <pc:sldMkLst>
          <pc:docMk/>
          <pc:sldMk cId="0" sldId="1127"/>
        </pc:sldMkLst>
        <pc:spChg chg="mod">
          <ac:chgData name="Martina Fumagalli" userId="d26f93dd-946a-4750-bf6f-f4e44f275856" providerId="ADAL" clId="{793A76F9-0567-4CD0-A22A-DEBE696EBEDE}" dt="2023-07-17T15:09:33.612" v="0" actId="14100"/>
          <ac:spMkLst>
            <pc:docMk/>
            <pc:sldMk cId="0" sldId="1127"/>
            <ac:spMk id="7" creationId="{AAE9160F-3090-4789-9B5A-0E0BC2035548}"/>
          </ac:spMkLst>
        </pc:spChg>
        <pc:spChg chg="mod">
          <ac:chgData name="Martina Fumagalli" userId="d26f93dd-946a-4750-bf6f-f4e44f275856" providerId="ADAL" clId="{793A76F9-0567-4CD0-A22A-DEBE696EBEDE}" dt="2023-07-17T15:09:41.588" v="2" actId="14100"/>
          <ac:spMkLst>
            <pc:docMk/>
            <pc:sldMk cId="0" sldId="1127"/>
            <ac:spMk id="12" creationId="{BF5A56F6-CB12-46C3-A60A-239BC04D3D62}"/>
          </ac:spMkLst>
        </pc:spChg>
        <pc:spChg chg="mod">
          <ac:chgData name="Martina Fumagalli" userId="d26f93dd-946a-4750-bf6f-f4e44f275856" providerId="ADAL" clId="{793A76F9-0567-4CD0-A22A-DEBE696EBEDE}" dt="2023-07-17T15:09:52.103" v="4" actId="1076"/>
          <ac:spMkLst>
            <pc:docMk/>
            <pc:sldMk cId="0" sldId="1127"/>
            <ac:spMk id="16" creationId="{1B906AA4-377B-4602-B600-D90A00C911C7}"/>
          </ac:spMkLst>
        </pc:spChg>
        <pc:spChg chg="mod">
          <ac:chgData name="Martina Fumagalli" userId="d26f93dd-946a-4750-bf6f-f4e44f275856" providerId="ADAL" clId="{793A76F9-0567-4CD0-A22A-DEBE696EBEDE}" dt="2023-07-17T15:09:47.307" v="3" actId="1076"/>
          <ac:spMkLst>
            <pc:docMk/>
            <pc:sldMk cId="0" sldId="1127"/>
            <ac:spMk id="17" creationId="{DCE7A3B9-487B-4147-9852-7C03CC34CFF7}"/>
          </ac:spMkLst>
        </pc:spChg>
        <pc:spChg chg="mod">
          <ac:chgData name="Martina Fumagalli" userId="d26f93dd-946a-4750-bf6f-f4e44f275856" providerId="ADAL" clId="{793A76F9-0567-4CD0-A22A-DEBE696EBEDE}" dt="2023-07-17T15:09:38.374" v="1" actId="14100"/>
          <ac:spMkLst>
            <pc:docMk/>
            <pc:sldMk cId="0" sldId="1127"/>
            <ac:spMk id="22" creationId="{C924E377-B9B8-41B0-8FA2-37B78D5658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65" cy="489004"/>
          </a:xfrm>
          <a:prstGeom prst="rect">
            <a:avLst/>
          </a:prstGeom>
        </p:spPr>
        <p:txBody>
          <a:bodyPr vert="horz" lIns="89620" tIns="44810" rIns="89620" bIns="4481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69" y="0"/>
            <a:ext cx="2889264" cy="489004"/>
          </a:xfrm>
          <a:prstGeom prst="rect">
            <a:avLst/>
          </a:prstGeom>
        </p:spPr>
        <p:txBody>
          <a:bodyPr vert="horz" lIns="89620" tIns="44810" rIns="89620" bIns="44810" rtlCol="0"/>
          <a:lstStyle>
            <a:lvl1pPr algn="r">
              <a:defRPr sz="1200"/>
            </a:lvl1pPr>
          </a:lstStyle>
          <a:p>
            <a:fld id="{762C2E81-B167-4C70-B79E-E7E6F5D8F514}" type="datetimeFigureOut">
              <a:rPr lang="fr-BE" smtClean="0"/>
              <a:t>17-07-23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20" tIns="44810" rIns="89620" bIns="4481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4" y="4693813"/>
            <a:ext cx="5335580" cy="3840392"/>
          </a:xfrm>
          <a:prstGeom prst="rect">
            <a:avLst/>
          </a:prstGeom>
        </p:spPr>
        <p:txBody>
          <a:bodyPr vert="horz" lIns="89620" tIns="44810" rIns="89620" bIns="44810" rtlCol="0"/>
          <a:lstStyle/>
          <a:p>
            <a:pPr lvl="0"/>
            <a:r>
              <a:rPr lang="en-US"/>
              <a:t>Cliquez pour modifier les styles du texte principal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597"/>
            <a:ext cx="2889265" cy="489004"/>
          </a:xfrm>
          <a:prstGeom prst="rect">
            <a:avLst/>
          </a:prstGeom>
        </p:spPr>
        <p:txBody>
          <a:bodyPr vert="horz" lIns="89620" tIns="44810" rIns="89620" bIns="4481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69" y="9264597"/>
            <a:ext cx="2889264" cy="489004"/>
          </a:xfrm>
          <a:prstGeom prst="rect">
            <a:avLst/>
          </a:prstGeom>
        </p:spPr>
        <p:txBody>
          <a:bodyPr vert="horz" lIns="89620" tIns="44810" rIns="89620" bIns="44810" rtlCol="0" anchor="b"/>
          <a:lstStyle>
            <a:lvl1pPr algn="r">
              <a:defRPr sz="1200"/>
            </a:lvl1pPr>
          </a:lstStyle>
          <a:p>
            <a:fld id="{1B3CE023-776D-4457-8216-77BD499E893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785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772EE-1958-466C-AE48-7202AF41E6EC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0204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44666C0-8A77-9951-0710-AAFB8514D0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F53C26-ABC6-4F4C-8D64-CD44B8A4FA99}" type="slidenum">
              <a:rPr lang="en-GB" altLang="nl-BE"/>
              <a:pPr/>
              <a:t>3</a:t>
            </a:fld>
            <a:endParaRPr lang="en-GB" altLang="nl-B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8AF2970-0BFD-5558-6FDC-133FFFD88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6684F5C-0C1D-F920-BB82-30B6A3CF6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772EE-1958-466C-AE48-7202AF41E6EC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630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19B7B-A531-403D-ADFF-C71EE777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0" y="1518047"/>
            <a:ext cx="6159500" cy="1991915"/>
          </a:xfrm>
        </p:spPr>
        <p:txBody>
          <a:bodyPr anchor="b"/>
          <a:lstStyle>
            <a:lvl1pPr algn="ctr">
              <a:defRPr sz="6000">
                <a:solidFill>
                  <a:srgbClr val="00344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5AC043-EC00-4051-BFC8-44CE54C34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500" y="3602038"/>
            <a:ext cx="615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8BD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01A5A29-D869-4DF4-9978-73A58BF06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80" r="6266"/>
          <a:stretch/>
        </p:blipFill>
        <p:spPr>
          <a:xfrm>
            <a:off x="9196387" y="321230"/>
            <a:ext cx="1725613" cy="887966"/>
          </a:xfrm>
          <a:prstGeom prst="rect">
            <a:avLst/>
          </a:prstGeom>
        </p:spPr>
      </p:pic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FD994DF9-97DC-4DFE-AECE-9B635040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FB0248ED-06F3-4502-B0E2-C009C599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E1434376-80A6-4063-B6D3-02E5B0D4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73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C8FC8-1580-4DBF-8ECD-9C7D6E43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07A80E-803F-4FDB-A423-41963DAB7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EC80E0-159A-496B-8BB0-AFFC6585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0D467-A44F-470B-8D18-E35D55D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94904B-ADCC-42DE-9648-64C4AB66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8B1768-8333-43D4-9C62-0A784CA0D451}"/>
              </a:ext>
            </a:extLst>
          </p:cNvPr>
          <p:cNvSpPr/>
          <p:nvPr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74D8602-D4C7-4DCE-8A41-8C16F9B53BBC}"/>
              </a:ext>
            </a:extLst>
          </p:cNvPr>
          <p:cNvSpPr/>
          <p:nvPr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884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1CB434E-F763-400F-91CB-A4842968F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C3CFDF-2FE4-4505-8229-70D5E956E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F9D299-9AB0-46A6-935F-2B5A2039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C4BDF8-27A8-4400-9388-0ABFD0B3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D71CA-2141-4DF3-9E84-7461750F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D12B2C3-4B3E-46AF-BF14-6BA7C5597FCF}"/>
              </a:ext>
            </a:extLst>
          </p:cNvPr>
          <p:cNvSpPr/>
          <p:nvPr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396968A-4938-40F3-B95C-FFCAF01993B8}"/>
              </a:ext>
            </a:extLst>
          </p:cNvPr>
          <p:cNvSpPr/>
          <p:nvPr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4189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24976A16-EBAE-4E4D-B369-45EC8F26A8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6062" y="0"/>
            <a:ext cx="4079875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FB44FC-930E-4CE9-9033-B558DE0F4F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9750" y="914400"/>
            <a:ext cx="4032250" cy="594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C79C1A-99FD-45FE-8347-D8CA516008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079875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3000" b="1" i="0" cap="all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8AA2A-EF1C-439A-89E7-F5E3F237A100}"/>
              </a:ext>
            </a:extLst>
          </p:cNvPr>
          <p:cNvSpPr txBox="1"/>
          <p:nvPr userDrawn="1"/>
        </p:nvSpPr>
        <p:spPr>
          <a:xfrm>
            <a:off x="8395380" y="6004090"/>
            <a:ext cx="368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>
                <a:solidFill>
                  <a:srgbClr val="008BD7"/>
                </a:solidFill>
              </a:rPr>
              <a:t>#BeneLUX2019</a:t>
            </a:r>
            <a:endParaRPr lang="fr-FR" sz="4400" b="1">
              <a:solidFill>
                <a:srgbClr val="008B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52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C79C1A-99FD-45FE-8347-D8CA516008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937" y="0"/>
            <a:ext cx="4079875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5400" b="1" i="0" cap="all" baseline="0">
                <a:solidFill>
                  <a:srgbClr val="00344F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24976A16-EBAE-4E4D-B369-45EC8F26A8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6062" y="0"/>
            <a:ext cx="4079875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FB44FC-930E-4CE9-9033-B558DE0F4F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14400"/>
            <a:ext cx="4032250" cy="594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97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052513"/>
            <a:ext cx="10972800" cy="482441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A76984-0C0A-C666-2C80-202341B2D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2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19B7B-A531-403D-ADFF-C71EE777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0" y="1518047"/>
            <a:ext cx="6159500" cy="1991915"/>
          </a:xfrm>
        </p:spPr>
        <p:txBody>
          <a:bodyPr anchor="b"/>
          <a:lstStyle>
            <a:lvl1pPr algn="ctr">
              <a:defRPr sz="6000">
                <a:solidFill>
                  <a:srgbClr val="00344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5AC043-EC00-4051-BFC8-44CE54C34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500" y="3602038"/>
            <a:ext cx="615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8BD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BE" dirty="0"/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FD994DF9-97DC-4DFE-AECE-9B635040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FB0248ED-06F3-4502-B0E2-C009C599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E1434376-80A6-4063-B6D3-02E5B0D4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A73-8F66-473A-85FC-85B753673D61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0024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58E4D-16D3-4389-B26B-8A7A14B1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4A6115-C6E7-471C-B794-BDB97509F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FBC833-1F38-44B7-89EA-79FE6B56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455610-408B-4777-AE49-47892788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84528D-D8F7-4953-8FA6-61503D4C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EF92DA73-8F66-473A-85FC-85B753673D61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ECFFD52-3892-4D3E-A92F-B68737F37C06}"/>
              </a:ext>
            </a:extLst>
          </p:cNvPr>
          <p:cNvSpPr/>
          <p:nvPr userDrawn="1"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5AA44ED-10EB-4636-A1E9-01E18FED9721}"/>
              </a:ext>
            </a:extLst>
          </p:cNvPr>
          <p:cNvSpPr/>
          <p:nvPr userDrawn="1"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124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DBAAF-5797-42A8-880A-20CAC270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6291EB-245A-42C1-9B78-C7B20850F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4C2FCB-FF5A-4F18-BEE3-261FC635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3A1CD2-D963-4958-9872-E328350C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F8DB93-076B-4D3C-82EC-49F2002C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EF92DA73-8F66-473A-85FC-85B753673D61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F9BB394-A69B-40FD-BE45-9E63FA118727}"/>
              </a:ext>
            </a:extLst>
          </p:cNvPr>
          <p:cNvSpPr/>
          <p:nvPr userDrawn="1"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716AD18-8BAA-420A-93B0-F332F40D3012}"/>
              </a:ext>
            </a:extLst>
          </p:cNvPr>
          <p:cNvSpPr/>
          <p:nvPr userDrawn="1"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00564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61452-1227-453D-A118-1FED072D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7C8A8D-513E-48A7-98DF-890EEEA66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973CDD-4B9D-4985-925E-7CB99FA1D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A7A298-32A3-4635-B16E-61E7F2FA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C0A299-9903-48F7-BF03-6E436632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84439D-0D18-4F5B-AC97-304999C4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EF92DA73-8F66-473A-85FC-85B753673D61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ADC1DF2-4B01-4022-A919-AE2063A11A52}"/>
              </a:ext>
            </a:extLst>
          </p:cNvPr>
          <p:cNvSpPr/>
          <p:nvPr userDrawn="1"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4064287-AB0D-448B-824E-DEA6D827A016}"/>
              </a:ext>
            </a:extLst>
          </p:cNvPr>
          <p:cNvSpPr/>
          <p:nvPr userDrawn="1"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62403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6D57C-F3AC-4283-A376-2362E63F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C8FB0B-6518-4B2D-80EA-0C81BADEA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0604CB-AFDC-40DB-93E3-6637A832A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265A493-FBEE-47A5-929D-C44E21DA2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114E504-0BC6-4A18-9B6D-1F5230ABC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35E3814-E069-43E4-84E2-09E920D3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813393-7A6A-43A8-A724-F5828102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7F7386-D7D8-429A-A40A-24AE2B6A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EF92DA73-8F66-473A-85FC-85B753673D61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7368F1B-8241-4B52-B6C1-ECA7A6AE7FD4}"/>
              </a:ext>
            </a:extLst>
          </p:cNvPr>
          <p:cNvSpPr/>
          <p:nvPr userDrawn="1"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592732B-A88E-4769-BC9E-DD4629DA951F}"/>
              </a:ext>
            </a:extLst>
          </p:cNvPr>
          <p:cNvSpPr/>
          <p:nvPr userDrawn="1"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2169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58E4D-16D3-4389-B26B-8A7A14B1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4A6115-C6E7-471C-B794-BDB97509F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FBC833-1F38-44B7-89EA-79FE6B56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455610-408B-4777-AE49-47892788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84528D-D8F7-4953-8FA6-61503D4C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ECFFD52-3892-4D3E-A92F-B68737F37C06}"/>
              </a:ext>
            </a:extLst>
          </p:cNvPr>
          <p:cNvSpPr/>
          <p:nvPr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5AA44ED-10EB-4636-A1E9-01E18FED9721}"/>
              </a:ext>
            </a:extLst>
          </p:cNvPr>
          <p:cNvSpPr/>
          <p:nvPr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03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2226B-CCFB-4022-866F-E5E2AEC4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C661A4-E8DF-4ABA-B7F5-D73ADF41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E372B4-90A5-4B4B-82A5-8E5F4F02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EE55A8-C415-4360-AD61-40FAF049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EF92DA73-8F66-473A-85FC-85B753673D61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F0A3685-D068-49DF-A2BC-56CE925F3FC9}"/>
              </a:ext>
            </a:extLst>
          </p:cNvPr>
          <p:cNvSpPr/>
          <p:nvPr userDrawn="1"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22FB060-D80B-4C72-8A93-C6E23C4F7E86}"/>
              </a:ext>
            </a:extLst>
          </p:cNvPr>
          <p:cNvSpPr/>
          <p:nvPr userDrawn="1"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57905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6FED8C-8778-4717-B9C0-47FFDA04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D70576A-3290-4129-B895-9CD4C336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51B972-6104-4226-926D-7DCD6CFB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EF92DA73-8F66-473A-85FC-85B753673D61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C63A6E2-CB73-429A-BF08-AFD2F98B1F3D}"/>
              </a:ext>
            </a:extLst>
          </p:cNvPr>
          <p:cNvSpPr/>
          <p:nvPr userDrawn="1"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B915520-C81C-443F-9328-DEC081B1EFF1}"/>
              </a:ext>
            </a:extLst>
          </p:cNvPr>
          <p:cNvSpPr/>
          <p:nvPr userDrawn="1"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3760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CEE9E-09AB-4EB1-BFDE-F7CA2B81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E51857-AC51-46FF-8D99-E86487150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069CB3-0E69-4417-9101-7AFEEC038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883D1E-628C-4028-A251-840F8D9D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22B743-824E-4046-81AD-573B0C75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C438A8-5F4A-4AD3-A275-A87C1C53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EF92DA73-8F66-473A-85FC-85B753673D61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6FC1E8A-1F76-4C5F-B501-8DD58955D3F4}"/>
              </a:ext>
            </a:extLst>
          </p:cNvPr>
          <p:cNvSpPr/>
          <p:nvPr userDrawn="1"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6E8D82E-D935-4C38-8931-A5500086FF27}"/>
              </a:ext>
            </a:extLst>
          </p:cNvPr>
          <p:cNvSpPr/>
          <p:nvPr userDrawn="1"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3833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39B4F-7758-444D-8689-AAD586A4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F23593F-816C-470B-BB75-F46D6D838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DD41D2-07A3-43BD-93F2-A80AAEE6F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0523C4-3205-4CC2-9456-7BC26FC6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21155D-F57E-481A-B120-155A0F36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FE2520-53AB-47C0-A75D-27AAD8FB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EF92DA73-8F66-473A-85FC-85B753673D61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66187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C8FC8-1580-4DBF-8ECD-9C7D6E43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07A80E-803F-4FDB-A423-41963DAB7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EC80E0-159A-496B-8BB0-AFFC6585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0D467-A44F-470B-8D18-E35D55D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94904B-ADCC-42DE-9648-64C4AB66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EF92DA73-8F66-473A-85FC-85B753673D61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8B1768-8333-43D4-9C62-0A784CA0D451}"/>
              </a:ext>
            </a:extLst>
          </p:cNvPr>
          <p:cNvSpPr/>
          <p:nvPr userDrawn="1"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74D8602-D4C7-4DCE-8A41-8C16F9B53BBC}"/>
              </a:ext>
            </a:extLst>
          </p:cNvPr>
          <p:cNvSpPr/>
          <p:nvPr userDrawn="1"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7952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1CB434E-F763-400F-91CB-A4842968F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C3CFDF-2FE4-4505-8229-70D5E956E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F9D299-9AB0-46A6-935F-2B5A2039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C4BDF8-27A8-4400-9388-0ABFD0B3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D71CA-2141-4DF3-9E84-7461750F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EF92DA73-8F66-473A-85FC-85B753673D61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D12B2C3-4B3E-46AF-BF14-6BA7C5597FCF}"/>
              </a:ext>
            </a:extLst>
          </p:cNvPr>
          <p:cNvSpPr/>
          <p:nvPr userDrawn="1"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396968A-4938-40F3-B95C-FFCAF01993B8}"/>
              </a:ext>
            </a:extLst>
          </p:cNvPr>
          <p:cNvSpPr/>
          <p:nvPr userDrawn="1"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7918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DBAAF-5797-42A8-880A-20CAC270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6291EB-245A-42C1-9B78-C7B20850F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4C2FCB-FF5A-4F18-BEE3-261FC635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3A1CD2-D963-4958-9872-E328350C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F8DB93-076B-4D3C-82EC-49F2002C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F9BB394-A69B-40FD-BE45-9E63FA118727}"/>
              </a:ext>
            </a:extLst>
          </p:cNvPr>
          <p:cNvSpPr/>
          <p:nvPr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716AD18-8BAA-420A-93B0-F332F40D3012}"/>
              </a:ext>
            </a:extLst>
          </p:cNvPr>
          <p:cNvSpPr/>
          <p:nvPr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513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61452-1227-453D-A118-1FED072D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7C8A8D-513E-48A7-98DF-890EEEA66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973CDD-4B9D-4985-925E-7CB99FA1D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A7A298-32A3-4635-B16E-61E7F2FA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C0A299-9903-48F7-BF03-6E436632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84439D-0D18-4F5B-AC97-304999C4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ADC1DF2-4B01-4022-A919-AE2063A11A52}"/>
              </a:ext>
            </a:extLst>
          </p:cNvPr>
          <p:cNvSpPr/>
          <p:nvPr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4064287-AB0D-448B-824E-DEA6D827A016}"/>
              </a:ext>
            </a:extLst>
          </p:cNvPr>
          <p:cNvSpPr/>
          <p:nvPr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5791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6D57C-F3AC-4283-A376-2362E63F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C8FB0B-6518-4B2D-80EA-0C81BADEA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0604CB-AFDC-40DB-93E3-6637A832A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265A493-FBEE-47A5-929D-C44E21DA2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114E504-0BC6-4A18-9B6D-1F5230ABC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35E3814-E069-43E4-84E2-09E920D3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813393-7A6A-43A8-A724-F5828102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7F7386-D7D8-429A-A40A-24AE2B6A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7368F1B-8241-4B52-B6C1-ECA7A6AE7FD4}"/>
              </a:ext>
            </a:extLst>
          </p:cNvPr>
          <p:cNvSpPr/>
          <p:nvPr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592732B-A88E-4769-BC9E-DD4629DA951F}"/>
              </a:ext>
            </a:extLst>
          </p:cNvPr>
          <p:cNvSpPr/>
          <p:nvPr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335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2226B-CCFB-4022-866F-E5E2AEC4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C661A4-E8DF-4ABA-B7F5-D73ADF41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E372B4-90A5-4B4B-82A5-8E5F4F02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EE55A8-C415-4360-AD61-40FAF049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F0A3685-D068-49DF-A2BC-56CE925F3FC9}"/>
              </a:ext>
            </a:extLst>
          </p:cNvPr>
          <p:cNvSpPr/>
          <p:nvPr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22FB060-D80B-4C72-8A93-C6E23C4F7E86}"/>
              </a:ext>
            </a:extLst>
          </p:cNvPr>
          <p:cNvSpPr/>
          <p:nvPr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4381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6FED8C-8778-4717-B9C0-47FFDA04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D70576A-3290-4129-B895-9CD4C336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51B972-6104-4226-926D-7DCD6CFB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C63A6E2-CB73-429A-BF08-AFD2F98B1F3D}"/>
              </a:ext>
            </a:extLst>
          </p:cNvPr>
          <p:cNvSpPr/>
          <p:nvPr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B915520-C81C-443F-9328-DEC081B1EFF1}"/>
              </a:ext>
            </a:extLst>
          </p:cNvPr>
          <p:cNvSpPr/>
          <p:nvPr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6681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CEE9E-09AB-4EB1-BFDE-F7CA2B81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E51857-AC51-46FF-8D99-E86487150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069CB3-0E69-4417-9101-7AFEEC038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883D1E-628C-4028-A251-840F8D9D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22B743-824E-4046-81AD-573B0C75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C438A8-5F4A-4AD3-A275-A87C1C53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6FC1E8A-1F76-4C5F-B501-8DD58955D3F4}"/>
              </a:ext>
            </a:extLst>
          </p:cNvPr>
          <p:cNvSpPr/>
          <p:nvPr/>
        </p:nvSpPr>
        <p:spPr>
          <a:xfrm>
            <a:off x="838200" y="6214671"/>
            <a:ext cx="5257800" cy="36000"/>
          </a:xfrm>
          <a:prstGeom prst="rect">
            <a:avLst/>
          </a:prstGeom>
          <a:solidFill>
            <a:srgbClr val="E59C09"/>
          </a:solidFill>
          <a:ln>
            <a:solidFill>
              <a:srgbClr val="E59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6E8D82E-D935-4C38-8931-A5500086FF27}"/>
              </a:ext>
            </a:extLst>
          </p:cNvPr>
          <p:cNvSpPr/>
          <p:nvPr/>
        </p:nvSpPr>
        <p:spPr>
          <a:xfrm>
            <a:off x="6096000" y="6214671"/>
            <a:ext cx="5257800" cy="36000"/>
          </a:xfrm>
          <a:prstGeom prst="rect">
            <a:avLst/>
          </a:prstGeom>
          <a:solidFill>
            <a:srgbClr val="D93B19"/>
          </a:solidFill>
          <a:ln>
            <a:solidFill>
              <a:srgbClr val="D93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329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39B4F-7758-444D-8689-AAD586A4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F23593F-816C-470B-BB75-F46D6D838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DD41D2-07A3-43BD-93F2-A80AAEE6F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0523C4-3205-4CC2-9456-7BC26FC6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21155D-F57E-481A-B120-155A0F36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FE2520-53AB-47C0-A75D-27AAD8FB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BD7"/>
                </a:solidFill>
              </a:defRPr>
            </a:lvl1pPr>
          </a:lstStyle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235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65F133E-7290-4B6E-8879-1354EE0F500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alphaModFix amt="50000"/>
          </a:blip>
          <a:srcRect l="2064" r="788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71004BF-F1CC-41BB-AC46-CE708624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Cliquez pour modifier le style</a:t>
            </a:r>
            <a:endParaRPr lang="en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D22E61-FAC3-406A-9404-276B7B91C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Cliquez pour modifier le style de texte du modèle</a:t>
            </a:r>
          </a:p>
          <a:p>
            <a:pPr lvl="1"/>
            <a:r>
              <a:rPr lang="nl-NL" dirty="0"/>
              <a:t>Deuxième niveau</a:t>
            </a:r>
          </a:p>
          <a:p>
            <a:pPr lvl="2"/>
            <a:r>
              <a:rPr lang="nl-NL" dirty="0"/>
              <a:t>Troisième niveau</a:t>
            </a:r>
          </a:p>
          <a:p>
            <a:pPr lvl="3"/>
            <a:r>
              <a:rPr lang="nl-NL" dirty="0"/>
              <a:t>Quatrième niveau</a:t>
            </a:r>
          </a:p>
          <a:p>
            <a:pPr lvl="4"/>
            <a:r>
              <a:rPr lang="nl-NL" dirty="0"/>
              <a:t>Cinquième niveau</a:t>
            </a:r>
            <a:endParaRPr lang="en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8ED293-0C47-441E-BF47-2E1C3CD01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001B6-7DC7-4B29-887B-C8EC6DDCE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F5937C-FBEF-42C2-A896-040D114CD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6702-E576-45FE-B9DB-481F56122A9E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0BA7BCC-D268-4973-892F-C9A07E1999C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80" r="6266"/>
          <a:stretch/>
        </p:blipFill>
        <p:spPr>
          <a:xfrm>
            <a:off x="9196387" y="321230"/>
            <a:ext cx="1725613" cy="8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  <p:sldLayoutId id="214748368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44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44F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E59C0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D93B1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BD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4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65F133E-7290-4B6E-8879-1354EE0F50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0000"/>
          </a:blip>
          <a:srcRect l="2064" r="788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71004BF-F1CC-41BB-AC46-CE708624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Cliquez pour modifier le style</a:t>
            </a:r>
            <a:endParaRPr lang="en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D22E61-FAC3-406A-9404-276B7B91C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Cliquez pour modifier le style de texte du modèle</a:t>
            </a:r>
          </a:p>
          <a:p>
            <a:pPr lvl="1"/>
            <a:r>
              <a:rPr lang="nl-NL" dirty="0"/>
              <a:t>Deuxième niveau</a:t>
            </a:r>
          </a:p>
          <a:p>
            <a:pPr lvl="2"/>
            <a:r>
              <a:rPr lang="nl-NL" dirty="0"/>
              <a:t>Troisième niveau</a:t>
            </a:r>
          </a:p>
          <a:p>
            <a:pPr lvl="3"/>
            <a:r>
              <a:rPr lang="nl-NL" dirty="0"/>
              <a:t>Quatrième niveau</a:t>
            </a:r>
          </a:p>
          <a:p>
            <a:pPr lvl="4"/>
            <a:r>
              <a:rPr lang="nl-NL" dirty="0"/>
              <a:t>Cinquième niveau</a:t>
            </a:r>
            <a:endParaRPr lang="en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8ED293-0C47-441E-BF47-2E1C3CD01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001B6-7DC7-4B29-887B-C8EC6DDCE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F5937C-FBEF-42C2-A896-040D114CD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DA73-8F66-473A-85FC-85B753673D61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1065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44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44F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E59C0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D93B1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BD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4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benelux.int/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9DBB2-671D-4B38-AD83-36CA7813A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0715" y="1869664"/>
            <a:ext cx="6643718" cy="1991915"/>
          </a:xfrm>
        </p:spPr>
        <p:txBody>
          <a:bodyPr>
            <a:normAutofit fontScale="90000"/>
          </a:bodyPr>
          <a:lstStyle/>
          <a:p>
            <a:pPr rtl="0"/>
            <a:br>
              <a:rPr lang="en-gb" sz="6600" b="1" cap="all" dirty="0">
                <a:solidFill>
                  <a:srgbClr val="00344F"/>
                </a:solidFill>
              </a:rPr>
            </a:br>
            <a:br>
              <a:rPr lang="en-gb" sz="6600" b="1" cap="all" dirty="0">
                <a:solidFill>
                  <a:srgbClr val="00344F"/>
                </a:solidFill>
              </a:rPr>
            </a:br>
            <a:br>
              <a:rPr lang="en-gb" sz="6600" b="1" cap="all" dirty="0">
                <a:solidFill>
                  <a:srgbClr val="00344F"/>
                </a:solidFill>
              </a:rPr>
            </a:br>
            <a:br>
              <a:rPr lang="en-gb" sz="6600" b="1" cap="all" dirty="0">
                <a:solidFill>
                  <a:srgbClr val="00344F"/>
                </a:solidFill>
              </a:rPr>
            </a:br>
            <a:br>
              <a:rPr lang="en-gb" sz="6600" b="1" cap="all" dirty="0">
                <a:solidFill>
                  <a:srgbClr val="00344F"/>
                </a:solidFill>
              </a:rPr>
            </a:br>
            <a:r>
              <a:rPr lang="en-gb" sz="6600" b="1" i="0" u="none" cap="all" baseline="0" dirty="0">
                <a:solidFill>
                  <a:srgbClr val="00344F"/>
                </a:solidFill>
              </a:rPr>
              <a:t>THE BENELUX UNION</a:t>
            </a:r>
            <a:br>
              <a:rPr lang="en-gb" sz="6600" b="1" cap="all" dirty="0">
                <a:solidFill>
                  <a:srgbClr val="00344F"/>
                </a:solidFill>
              </a:rPr>
            </a:br>
            <a:r>
              <a:rPr lang="en-gb" sz="2000" b="1" i="0" u="none" cap="all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CROSS-BORDER COOPERATION FOR </a:t>
            </a:r>
            <a:br>
              <a:rPr lang="en-gb" sz="2000" b="1" i="0" cap="all" dirty="0">
                <a:effectLst/>
                <a:latin typeface="Calibri" panose="020F0502020204030204" pitchFamily="34" charset="0"/>
              </a:rPr>
            </a:br>
            <a:r>
              <a:rPr lang="en-gb" sz="2000" b="1" i="0" u="none" cap="all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WELL-BEING OF CITIZENS AND BUSINESSES</a:t>
            </a:r>
            <a:br>
              <a:rPr lang="en-gb" sz="5400" b="1" cap="all" dirty="0"/>
            </a:br>
            <a:endParaRPr lang="en-gb" sz="5400" cap="small" dirty="0"/>
          </a:p>
        </p:txBody>
      </p:sp>
      <p:sp>
        <p:nvSpPr>
          <p:cNvPr id="10" name="Stroomdiagram: Verbindingslijn 9">
            <a:extLst>
              <a:ext uri="{FF2B5EF4-FFF2-40B4-BE49-F238E27FC236}">
                <a16:creationId xmlns:a16="http://schemas.microsoft.com/office/drawing/2014/main" id="{06EAA05B-A549-490B-B4C8-D47B7ADC9D17}"/>
              </a:ext>
            </a:extLst>
          </p:cNvPr>
          <p:cNvSpPr/>
          <p:nvPr/>
        </p:nvSpPr>
        <p:spPr>
          <a:xfrm>
            <a:off x="4875074" y="3552686"/>
            <a:ext cx="2160000" cy="2160000"/>
          </a:xfrm>
          <a:prstGeom prst="flowChartConnector">
            <a:avLst/>
          </a:prstGeom>
          <a:solidFill>
            <a:srgbClr val="00344F"/>
          </a:solidFill>
          <a:ln>
            <a:solidFill>
              <a:srgbClr val="0034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CF52B64-D305-4653-9883-C5CF596316E9}"/>
              </a:ext>
            </a:extLst>
          </p:cNvPr>
          <p:cNvSpPr txBox="1"/>
          <p:nvPr/>
        </p:nvSpPr>
        <p:spPr>
          <a:xfrm>
            <a:off x="4818829" y="4170469"/>
            <a:ext cx="2216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gb" b="1" i="1" u="none" cap="all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 TOGETHER</a:t>
            </a:r>
            <a:endParaRPr lang="en-gb" b="1" i="1" cap="all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rtl="0" fontAlgn="base"/>
            <a:r>
              <a:rPr lang="en-gb" b="1" i="1" u="none" cap="all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FROM</a:t>
            </a:r>
            <a:endParaRPr lang="en-gb" b="1" i="1" cap="all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rtl="0" fontAlgn="base"/>
            <a:r>
              <a:rPr lang="en-gb" b="1" i="1" u="none" cap="all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BORDERS</a:t>
            </a:r>
            <a:endParaRPr lang="en-gb" b="1" i="1" cap="all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rt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952A293-67BC-4E19-A749-A6294C9F791A}"/>
              </a:ext>
            </a:extLst>
          </p:cNvPr>
          <p:cNvSpPr/>
          <p:nvPr/>
        </p:nvSpPr>
        <p:spPr>
          <a:xfrm flipV="1">
            <a:off x="4667893" y="3234279"/>
            <a:ext cx="6319059" cy="124443"/>
          </a:xfrm>
          <a:prstGeom prst="rect">
            <a:avLst/>
          </a:prstGeom>
          <a:solidFill>
            <a:srgbClr val="008BD7"/>
          </a:solidFill>
          <a:ln>
            <a:solidFill>
              <a:srgbClr val="008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E34519-D939-7A65-46AE-7A3FD496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042" y="4343951"/>
            <a:ext cx="4402822" cy="553121"/>
          </a:xfrm>
        </p:spPr>
        <p:txBody>
          <a:bodyPr/>
          <a:lstStyle/>
          <a:p>
            <a:r>
              <a:rPr lang="nl-NL" sz="2000" b="1" dirty="0">
                <a:solidFill>
                  <a:schemeClr val="tx1"/>
                </a:solidFill>
              </a:rPr>
              <a:t>Guus de Bruijn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Policy Advisor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A21936-DF9D-8451-B045-64818E12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75A06B-3A0C-5A06-2AE9-EC966BE05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65" y="923275"/>
            <a:ext cx="4001764" cy="3983238"/>
          </a:xfrm>
          <a:prstGeom prst="rect">
            <a:avLst/>
          </a:prstGeom>
        </p:spPr>
      </p:pic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EF394A3-2786-B716-2B8F-5F80ED0F2555}"/>
              </a:ext>
            </a:extLst>
          </p:cNvPr>
          <p:cNvSpPr txBox="1">
            <a:spLocks/>
          </p:cNvSpPr>
          <p:nvPr/>
        </p:nvSpPr>
        <p:spPr>
          <a:xfrm>
            <a:off x="7394091" y="5226194"/>
            <a:ext cx="4402822" cy="553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tx1"/>
                </a:solidFill>
              </a:rPr>
              <a:t>Beyond Borders </a:t>
            </a:r>
            <a:r>
              <a:rPr lang="nl-NL" sz="2000" b="1" dirty="0" err="1">
                <a:solidFill>
                  <a:schemeClr val="tx1"/>
                </a:solidFill>
              </a:rPr>
              <a:t>Breakfast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err="1">
                <a:solidFill>
                  <a:schemeClr val="tx1"/>
                </a:solidFill>
              </a:rPr>
              <a:t>Debate</a:t>
            </a:r>
            <a:endParaRPr lang="nl-NL" sz="2000" b="1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Thursday 13 July 2023</a:t>
            </a:r>
          </a:p>
        </p:txBody>
      </p:sp>
    </p:spTree>
    <p:extLst>
      <p:ext uri="{BB962C8B-B14F-4D97-AF65-F5344CB8AC3E}">
        <p14:creationId xmlns:p14="http://schemas.microsoft.com/office/powerpoint/2010/main" val="420760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2752A-DFD9-4CF2-84DF-5E62D1B0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Benelux Union - </a:t>
            </a:r>
            <a:r>
              <a:rPr lang="nl-NL" dirty="0" err="1"/>
              <a:t>history</a:t>
            </a:r>
            <a:endParaRPr lang="en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8F13AF-BB5D-47DF-A561-C18F25D6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5841E7-ACB0-46E7-8776-C3312E0D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A73-8F66-473A-85FC-85B753673D61}" type="slidenum">
              <a:rPr lang="en-BE" smtClean="0"/>
              <a:pPr/>
              <a:t>2</a:t>
            </a:fld>
            <a:endParaRPr lang="en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ECD909-0D8F-A526-84BC-45006830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0" y="1933662"/>
            <a:ext cx="3327633" cy="249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2D98B0-E29C-F9FD-3B44-F4F66915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62" y="1933662"/>
            <a:ext cx="3217877" cy="252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A6615AF-7240-7A04-6517-58C1AA15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988" y="1958177"/>
            <a:ext cx="3611396" cy="252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02BD5E8-D1C8-7DF6-7837-48330C4A130D}"/>
              </a:ext>
            </a:extLst>
          </p:cNvPr>
          <p:cNvSpPr txBox="1"/>
          <p:nvPr/>
        </p:nvSpPr>
        <p:spPr>
          <a:xfrm>
            <a:off x="838200" y="4680063"/>
            <a:ext cx="258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1944: </a:t>
            </a:r>
            <a:r>
              <a:rPr lang="nl-NL" dirty="0" err="1"/>
              <a:t>Customs</a:t>
            </a:r>
            <a:r>
              <a:rPr lang="nl-NL" dirty="0"/>
              <a:t> Union + common </a:t>
            </a:r>
            <a:r>
              <a:rPr lang="nl-NL" dirty="0" err="1"/>
              <a:t>external</a:t>
            </a:r>
            <a:r>
              <a:rPr lang="nl-NL" dirty="0"/>
              <a:t> </a:t>
            </a:r>
            <a:r>
              <a:rPr lang="nl-NL" dirty="0" err="1"/>
              <a:t>tariff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NL, BE </a:t>
            </a:r>
            <a:r>
              <a:rPr lang="nl-NL" dirty="0" err="1"/>
              <a:t>and</a:t>
            </a:r>
            <a:r>
              <a:rPr lang="nl-NL" dirty="0"/>
              <a:t> LU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772008-3655-716A-40B6-E157710D2D14}"/>
              </a:ext>
            </a:extLst>
          </p:cNvPr>
          <p:cNvSpPr txBox="1"/>
          <p:nvPr/>
        </p:nvSpPr>
        <p:spPr>
          <a:xfrm>
            <a:off x="4366835" y="4818562"/>
            <a:ext cx="293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1958: </a:t>
            </a:r>
            <a:r>
              <a:rPr lang="nl-NL" dirty="0" err="1"/>
              <a:t>Treaty</a:t>
            </a:r>
            <a:r>
              <a:rPr lang="nl-NL" dirty="0"/>
              <a:t> </a:t>
            </a:r>
            <a:r>
              <a:rPr lang="nl-NL" dirty="0" err="1"/>
              <a:t>establishing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‘Benelux </a:t>
            </a:r>
            <a:r>
              <a:rPr lang="nl-NL" dirty="0" err="1"/>
              <a:t>Economic</a:t>
            </a:r>
            <a:r>
              <a:rPr lang="nl-NL" dirty="0"/>
              <a:t> Union’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A5741AD-1D96-CCF3-C629-801557DE8BBA}"/>
              </a:ext>
            </a:extLst>
          </p:cNvPr>
          <p:cNvSpPr txBox="1"/>
          <p:nvPr/>
        </p:nvSpPr>
        <p:spPr>
          <a:xfrm>
            <a:off x="8153400" y="4818562"/>
            <a:ext cx="338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2008: </a:t>
            </a:r>
            <a:r>
              <a:rPr lang="nl-NL" dirty="0" err="1"/>
              <a:t>Treaty</a:t>
            </a:r>
            <a:r>
              <a:rPr lang="nl-NL" dirty="0"/>
              <a:t> </a:t>
            </a:r>
            <a:r>
              <a:rPr lang="nl-NL" dirty="0" err="1"/>
              <a:t>establishing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 ‘Benelux Union’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089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82136-B74C-4A71-AE67-D30452CA6E72}"/>
              </a:ext>
            </a:extLst>
          </p:cNvPr>
          <p:cNvSpPr/>
          <p:nvPr/>
        </p:nvSpPr>
        <p:spPr>
          <a:xfrm>
            <a:off x="8759826" y="6092826"/>
            <a:ext cx="1800225" cy="765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924E377-B9B8-41B0-8FA2-37B78D5658A6}"/>
              </a:ext>
            </a:extLst>
          </p:cNvPr>
          <p:cNvSpPr/>
          <p:nvPr/>
        </p:nvSpPr>
        <p:spPr>
          <a:xfrm>
            <a:off x="1703389" y="981075"/>
            <a:ext cx="9334066" cy="3683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marL="180975" indent="-180975" algn="ctr"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AE9160F-3090-4789-9B5A-0E0BC2035548}"/>
              </a:ext>
            </a:extLst>
          </p:cNvPr>
          <p:cNvSpPr/>
          <p:nvPr/>
        </p:nvSpPr>
        <p:spPr>
          <a:xfrm>
            <a:off x="1703389" y="115888"/>
            <a:ext cx="9334066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Cross border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labour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mobility: a priority for the Benelux Union</a:t>
            </a:r>
          </a:p>
          <a:p>
            <a:pPr algn="ctr" eaLnBrk="1" hangingPunct="1">
              <a:defRPr/>
            </a:pPr>
            <a:endParaRPr lang="en-US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" name="Rechthoek 21">
            <a:extLst>
              <a:ext uri="{FF2B5EF4-FFF2-40B4-BE49-F238E27FC236}">
                <a16:creationId xmlns:a16="http://schemas.microsoft.com/office/drawing/2014/main" id="{461A356A-784F-4224-B1D5-E43DE76E0377}"/>
              </a:ext>
            </a:extLst>
          </p:cNvPr>
          <p:cNvSpPr/>
          <p:nvPr/>
        </p:nvSpPr>
        <p:spPr>
          <a:xfrm>
            <a:off x="1537595" y="1341439"/>
            <a:ext cx="432117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More than 35% of the total EU cross border workers live in the Benelux area: major shareholder </a:t>
            </a:r>
          </a:p>
          <a:p>
            <a:pPr marL="180975" indent="-180975"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0" name="Rechthoek 21">
            <a:extLst>
              <a:ext uri="{FF2B5EF4-FFF2-40B4-BE49-F238E27FC236}">
                <a16:creationId xmlns:a16="http://schemas.microsoft.com/office/drawing/2014/main" id="{DBFFCD7B-7E9F-4852-9DA3-12D2AA223C20}"/>
              </a:ext>
            </a:extLst>
          </p:cNvPr>
          <p:cNvSpPr/>
          <p:nvPr/>
        </p:nvSpPr>
        <p:spPr>
          <a:xfrm>
            <a:off x="6366868" y="1329296"/>
            <a:ext cx="42576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Border regions are missing opportunities by not using the potential of the other half of the (whole) circle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3B06604-965F-4186-8177-6CC293A9E135}"/>
              </a:ext>
            </a:extLst>
          </p:cNvPr>
          <p:cNvSpPr/>
          <p:nvPr/>
        </p:nvSpPr>
        <p:spPr>
          <a:xfrm>
            <a:off x="3503613" y="2347914"/>
            <a:ext cx="360362" cy="2889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3D860AF-0358-4BF3-B2FD-32FB7FBE6AE2}"/>
              </a:ext>
            </a:extLst>
          </p:cNvPr>
          <p:cNvSpPr/>
          <p:nvPr/>
        </p:nvSpPr>
        <p:spPr>
          <a:xfrm>
            <a:off x="8256588" y="2347914"/>
            <a:ext cx="360362" cy="2889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2" name="Rechthoek 21">
            <a:extLst>
              <a:ext uri="{FF2B5EF4-FFF2-40B4-BE49-F238E27FC236}">
                <a16:creationId xmlns:a16="http://schemas.microsoft.com/office/drawing/2014/main" id="{BF5A56F6-CB12-46C3-A60A-239BC04D3D62}"/>
              </a:ext>
            </a:extLst>
          </p:cNvPr>
          <p:cNvSpPr/>
          <p:nvPr/>
        </p:nvSpPr>
        <p:spPr>
          <a:xfrm>
            <a:off x="1703389" y="2763838"/>
            <a:ext cx="9334065" cy="6461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marL="180975" indent="-180975"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To stimulate cross border mobility, a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coordinated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support provided by ministries of neighboring countries is indispensable for (local) actors in border regions </a:t>
            </a:r>
          </a:p>
        </p:txBody>
      </p:sp>
      <p:sp>
        <p:nvSpPr>
          <p:cNvPr id="14" name="Rechthoek 21">
            <a:extLst>
              <a:ext uri="{FF2B5EF4-FFF2-40B4-BE49-F238E27FC236}">
                <a16:creationId xmlns:a16="http://schemas.microsoft.com/office/drawing/2014/main" id="{8E659A19-AEC9-4376-9313-B4637E1DBA68}"/>
              </a:ext>
            </a:extLst>
          </p:cNvPr>
          <p:cNvSpPr/>
          <p:nvPr/>
        </p:nvSpPr>
        <p:spPr>
          <a:xfrm>
            <a:off x="1910556" y="3636489"/>
            <a:ext cx="849788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-	Benelux Recommendation (2014): basis for actions (Nord-Rhein-Westphalia joined)</a:t>
            </a:r>
          </a:p>
          <a:p>
            <a:pPr marL="180975" indent="-180975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-	Regular consultations with local stakeholders, social partners and executive authorities for coordinated decisions.</a:t>
            </a:r>
          </a:p>
          <a:p>
            <a:pPr marL="180975" indent="-180975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-	Benelux actions (including NRW) concentrate on the following pillars:</a:t>
            </a:r>
          </a:p>
          <a:p>
            <a:pPr marL="180975" indent="-180975"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5" name="Rechthoek 21">
            <a:extLst>
              <a:ext uri="{FF2B5EF4-FFF2-40B4-BE49-F238E27FC236}">
                <a16:creationId xmlns:a16="http://schemas.microsoft.com/office/drawing/2014/main" id="{D0F2659D-F3E7-4EE9-A8D5-BFE1B931B263}"/>
              </a:ext>
            </a:extLst>
          </p:cNvPr>
          <p:cNvSpPr/>
          <p:nvPr/>
        </p:nvSpPr>
        <p:spPr>
          <a:xfrm>
            <a:off x="1703389" y="5148264"/>
            <a:ext cx="2592387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26000">
                <a:schemeClr val="accent6">
                  <a:lumMod val="45000"/>
                  <a:lumOff val="55000"/>
                </a:schemeClr>
              </a:gs>
              <a:gs pos="62000">
                <a:schemeClr val="accent6">
                  <a:lumMod val="45000"/>
                  <a:lumOff val="55000"/>
                </a:schemeClr>
              </a:gs>
              <a:gs pos="89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Information dissemination: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information portal; brochures...</a:t>
            </a:r>
          </a:p>
        </p:txBody>
      </p:sp>
      <p:sp>
        <p:nvSpPr>
          <p:cNvPr id="16" name="Rechthoek 21">
            <a:extLst>
              <a:ext uri="{FF2B5EF4-FFF2-40B4-BE49-F238E27FC236}">
                <a16:creationId xmlns:a16="http://schemas.microsoft.com/office/drawing/2014/main" id="{1B906AA4-377B-4602-B600-D90A00C911C7}"/>
              </a:ext>
            </a:extLst>
          </p:cNvPr>
          <p:cNvSpPr/>
          <p:nvPr/>
        </p:nvSpPr>
        <p:spPr>
          <a:xfrm>
            <a:off x="4591339" y="5143728"/>
            <a:ext cx="3384550" cy="120173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26000">
                <a:schemeClr val="accent6">
                  <a:lumMod val="45000"/>
                  <a:lumOff val="55000"/>
                </a:schemeClr>
              </a:gs>
              <a:gs pos="62000">
                <a:schemeClr val="accent6">
                  <a:lumMod val="45000"/>
                  <a:lumOff val="55000"/>
                </a:schemeClr>
              </a:gs>
              <a:gs pos="89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Diplomas and qualifications: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2015 Decision Higher Education 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2021 Treaty with Baltic States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2023 Open treaty! </a:t>
            </a:r>
          </a:p>
        </p:txBody>
      </p:sp>
      <p:sp>
        <p:nvSpPr>
          <p:cNvPr id="17" name="Rechthoek 21">
            <a:extLst>
              <a:ext uri="{FF2B5EF4-FFF2-40B4-BE49-F238E27FC236}">
                <a16:creationId xmlns:a16="http://schemas.microsoft.com/office/drawing/2014/main" id="{DCE7A3B9-487B-4147-9852-7C03CC34CFF7}"/>
              </a:ext>
            </a:extLst>
          </p:cNvPr>
          <p:cNvSpPr/>
          <p:nvPr/>
        </p:nvSpPr>
        <p:spPr>
          <a:xfrm>
            <a:off x="8114434" y="5133401"/>
            <a:ext cx="2736850" cy="14773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26000">
                <a:schemeClr val="accent6">
                  <a:lumMod val="45000"/>
                  <a:lumOff val="55000"/>
                </a:schemeClr>
              </a:gs>
              <a:gs pos="62000">
                <a:schemeClr val="accent6">
                  <a:lumMod val="45000"/>
                  <a:lumOff val="55000"/>
                </a:schemeClr>
              </a:gs>
              <a:gs pos="89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Cross-border telework</a:t>
            </a:r>
          </a:p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Cross-border statistics</a:t>
            </a:r>
          </a:p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Cross-border (public) transport</a:t>
            </a:r>
          </a:p>
          <a:p>
            <a:pPr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8" name="Ovaal 11">
            <a:extLst>
              <a:ext uri="{FF2B5EF4-FFF2-40B4-BE49-F238E27FC236}">
                <a16:creationId xmlns:a16="http://schemas.microsoft.com/office/drawing/2014/main" id="{8632CA6F-2C52-4A91-96E6-0184AE5D51C2}"/>
              </a:ext>
            </a:extLst>
          </p:cNvPr>
          <p:cNvSpPr/>
          <p:nvPr/>
        </p:nvSpPr>
        <p:spPr>
          <a:xfrm>
            <a:off x="5560767" y="1594091"/>
            <a:ext cx="863600" cy="796925"/>
          </a:xfrm>
          <a:prstGeom prst="ellipse">
            <a:avLst/>
          </a:prstGeom>
          <a:solidFill>
            <a:srgbClr val="FF0000">
              <a:alpha val="8000"/>
            </a:srgbClr>
          </a:solidFill>
          <a:ln>
            <a:solidFill>
              <a:schemeClr val="accent6">
                <a:lumMod val="60000"/>
                <a:lumOff val="4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dirty="0"/>
          </a:p>
        </p:txBody>
      </p:sp>
      <p:sp>
        <p:nvSpPr>
          <p:cNvPr id="24" name="Ovaal 9">
            <a:extLst>
              <a:ext uri="{FF2B5EF4-FFF2-40B4-BE49-F238E27FC236}">
                <a16:creationId xmlns:a16="http://schemas.microsoft.com/office/drawing/2014/main" id="{FC11BA10-B6DB-40EA-9559-405FA04216B0}"/>
              </a:ext>
            </a:extLst>
          </p:cNvPr>
          <p:cNvSpPr/>
          <p:nvPr/>
        </p:nvSpPr>
        <p:spPr>
          <a:xfrm>
            <a:off x="5768182" y="1808401"/>
            <a:ext cx="431800" cy="4191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  <p:cxnSp>
        <p:nvCxnSpPr>
          <p:cNvPr id="25" name="Rechte verbindingslijn 16">
            <a:extLst>
              <a:ext uri="{FF2B5EF4-FFF2-40B4-BE49-F238E27FC236}">
                <a16:creationId xmlns:a16="http://schemas.microsoft.com/office/drawing/2014/main" id="{B07B26C7-AC5A-4633-A848-1EAEBD49BE3A}"/>
              </a:ext>
            </a:extLst>
          </p:cNvPr>
          <p:cNvCxnSpPr>
            <a:stCxn id="18" idx="0"/>
            <a:endCxn id="18" idx="4"/>
          </p:cNvCxnSpPr>
          <p:nvPr/>
        </p:nvCxnSpPr>
        <p:spPr>
          <a:xfrm>
            <a:off x="5992567" y="1594091"/>
            <a:ext cx="0" cy="79692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JL-LINKS en -RECHTS 14">
            <a:extLst>
              <a:ext uri="{FF2B5EF4-FFF2-40B4-BE49-F238E27FC236}">
                <a16:creationId xmlns:a16="http://schemas.microsoft.com/office/drawing/2014/main" id="{2B7EAD2F-D70C-4933-AF30-3631A03707C1}"/>
              </a:ext>
            </a:extLst>
          </p:cNvPr>
          <p:cNvSpPr/>
          <p:nvPr/>
        </p:nvSpPr>
        <p:spPr>
          <a:xfrm>
            <a:off x="5813425" y="1945720"/>
            <a:ext cx="341313" cy="144462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F59B7E-A0A1-4A58-A3D8-D158DF381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843"/>
            <a:ext cx="10515600" cy="4351338"/>
          </a:xfrm>
        </p:spPr>
        <p:txBody>
          <a:bodyPr/>
          <a:lstStyle/>
          <a:p>
            <a:endParaRPr lang="nl-NL" dirty="0"/>
          </a:p>
          <a:p>
            <a:endParaRPr lang="en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8F13AF-BB5D-47DF-A561-C18F25D6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5841E7-ACB0-46E7-8776-C3312E0D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A73-8F66-473A-85FC-85B753673D61}" type="slidenum">
              <a:rPr lang="en-BE" smtClean="0"/>
              <a:pPr/>
              <a:t>4</a:t>
            </a:fld>
            <a:endParaRPr lang="en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E31F1C6-8DE7-4E7C-CCB4-7952264A0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21" y="1287057"/>
            <a:ext cx="288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501F0CF-A8C4-3CAE-4D0F-2D6B1C242ED9}"/>
              </a:ext>
            </a:extLst>
          </p:cNvPr>
          <p:cNvSpPr/>
          <p:nvPr/>
        </p:nvSpPr>
        <p:spPr>
          <a:xfrm>
            <a:off x="8360016" y="3861243"/>
            <a:ext cx="1443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Mobility</a:t>
            </a:r>
            <a:endParaRPr kumimoji="0" lang="nl-NL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64D3122-1AEA-F95C-A448-1EF980311EF7}"/>
              </a:ext>
            </a:extLst>
          </p:cNvPr>
          <p:cNvGrpSpPr/>
          <p:nvPr/>
        </p:nvGrpSpPr>
        <p:grpSpPr>
          <a:xfrm>
            <a:off x="4685117" y="1287057"/>
            <a:ext cx="2880924" cy="2944048"/>
            <a:chOff x="8835378" y="314052"/>
            <a:chExt cx="2880924" cy="2944048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45EB0A32-A209-3AFD-4E4B-62BF766C403A}"/>
                </a:ext>
              </a:extLst>
            </p:cNvPr>
            <p:cNvGrpSpPr/>
            <p:nvPr/>
          </p:nvGrpSpPr>
          <p:grpSpPr>
            <a:xfrm>
              <a:off x="8835378" y="314052"/>
              <a:ext cx="2880924" cy="2880000"/>
              <a:chOff x="3180177" y="245587"/>
              <a:chExt cx="2880924" cy="2880000"/>
            </a:xfrm>
          </p:grpSpPr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5595D9F7-8816-8A26-A63B-E7F3A8DB7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0177" y="245587"/>
                <a:ext cx="2880924" cy="288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5D7E7C08-A638-26A7-27FF-6A3911DB830D}"/>
                  </a:ext>
                </a:extLst>
              </p:cNvPr>
              <p:cNvSpPr/>
              <p:nvPr/>
            </p:nvSpPr>
            <p:spPr>
              <a:xfrm>
                <a:off x="4532783" y="2039463"/>
                <a:ext cx="184731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800" b="1" i="0" u="none" strike="noStrike" kern="1200" cap="none" spc="30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F459D3E0-0E04-7C17-CCDB-1E8B28FDC4DA}"/>
                </a:ext>
              </a:extLst>
            </p:cNvPr>
            <p:cNvSpPr/>
            <p:nvPr/>
          </p:nvSpPr>
          <p:spPr>
            <a:xfrm>
              <a:off x="9450378" y="2734880"/>
              <a:ext cx="165994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Helvetica" panose="020B0604020202020204" pitchFamily="34" charset="0"/>
                </a:rPr>
                <a:t>Education</a:t>
              </a:r>
              <a:endParaRPr kumimoji="0" lang="nl-NL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endParaRP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0B29CBB-9D5E-23B6-5F45-76B816DF477A}"/>
              </a:ext>
            </a:extLst>
          </p:cNvPr>
          <p:cNvGrpSpPr/>
          <p:nvPr/>
        </p:nvGrpSpPr>
        <p:grpSpPr>
          <a:xfrm>
            <a:off x="1280560" y="3486232"/>
            <a:ext cx="2884494" cy="1408104"/>
            <a:chOff x="1851115" y="916420"/>
            <a:chExt cx="2884494" cy="1408104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1DC774DE-9B2A-08FA-66EE-EA04D44BD1FB}"/>
                </a:ext>
              </a:extLst>
            </p:cNvPr>
            <p:cNvSpPr/>
            <p:nvPr/>
          </p:nvSpPr>
          <p:spPr>
            <a:xfrm>
              <a:off x="1851115" y="1801304"/>
              <a:ext cx="18473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800" b="1" i="0" u="none" strike="noStrike" kern="1200" cap="none" spc="30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84ADB78-62D0-B06F-2A8E-9C5A7414426C}"/>
                </a:ext>
              </a:extLst>
            </p:cNvPr>
            <p:cNvSpPr/>
            <p:nvPr/>
          </p:nvSpPr>
          <p:spPr>
            <a:xfrm>
              <a:off x="2555909" y="916420"/>
              <a:ext cx="2179700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Helvetica" panose="020B0604020202020204" pitchFamily="34" charset="0"/>
                </a:rPr>
                <a:t>Cross-border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n w="0"/>
                  <a:solidFill>
                    <a:prstClr val="black"/>
                  </a:solidFill>
                  <a:latin typeface="Calibri" panose="020F0502020204030204"/>
                  <a:cs typeface="Helvetica" panose="020B0604020202020204" pitchFamily="34" charset="0"/>
                </a:rPr>
                <a:t>workers</a:t>
              </a:r>
              <a:endParaRPr kumimoji="0" lang="nl-NL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endParaRPr>
            </a:p>
          </p:txBody>
        </p:sp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DDDBDFAB-D9B3-DE19-6BCC-520FFA63CD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0357" r="8892" b="8899"/>
          <a:stretch/>
        </p:blipFill>
        <p:spPr>
          <a:xfrm>
            <a:off x="2024128" y="1461278"/>
            <a:ext cx="2202913" cy="2138341"/>
          </a:xfrm>
          <a:prstGeom prst="rect">
            <a:avLst/>
          </a:prstGeom>
        </p:spPr>
      </p:pic>
      <p:sp>
        <p:nvSpPr>
          <p:cNvPr id="24" name="Ovaal 23">
            <a:extLst>
              <a:ext uri="{FF2B5EF4-FFF2-40B4-BE49-F238E27FC236}">
                <a16:creationId xmlns:a16="http://schemas.microsoft.com/office/drawing/2014/main" id="{7E6B1D61-1E4D-96A2-E171-8FC7D243B756}"/>
              </a:ext>
            </a:extLst>
          </p:cNvPr>
          <p:cNvSpPr/>
          <p:nvPr/>
        </p:nvSpPr>
        <p:spPr>
          <a:xfrm>
            <a:off x="4424554" y="1217111"/>
            <a:ext cx="3330604" cy="338475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AA3F8F12-B3BF-1906-C78D-6EA110448F38}"/>
              </a:ext>
            </a:extLst>
          </p:cNvPr>
          <p:cNvSpPr/>
          <p:nvPr/>
        </p:nvSpPr>
        <p:spPr>
          <a:xfrm>
            <a:off x="7450697" y="1291045"/>
            <a:ext cx="3330604" cy="338475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D0F3891-424F-F6A0-08F5-68CBD4524021}"/>
              </a:ext>
            </a:extLst>
          </p:cNvPr>
          <p:cNvSpPr/>
          <p:nvPr/>
        </p:nvSpPr>
        <p:spPr>
          <a:xfrm>
            <a:off x="1410700" y="1143176"/>
            <a:ext cx="3330604" cy="338475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692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2F2DB7-E767-43C7-9AA3-EE95F8076546}"/>
              </a:ext>
            </a:extLst>
          </p:cNvPr>
          <p:cNvSpPr txBox="1"/>
          <p:nvPr/>
        </p:nvSpPr>
        <p:spPr>
          <a:xfrm>
            <a:off x="1007707" y="1157126"/>
            <a:ext cx="105641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6600" b="1" i="0" u="none" baseline="0" dirty="0">
                <a:solidFill>
                  <a:srgbClr val="008BD7"/>
                </a:solidFill>
              </a:rPr>
              <a:t>Follow us </a:t>
            </a:r>
          </a:p>
          <a:p>
            <a:pPr algn="ctr" rtl="0"/>
            <a:r>
              <a:rPr lang="en-gb" sz="5000" b="1" i="0" u="none" baseline="0" dirty="0">
                <a:solidFill>
                  <a:srgbClr val="008BD7"/>
                </a:solidFill>
              </a:rPr>
              <a:t>@beneluxunion </a:t>
            </a:r>
          </a:p>
          <a:p>
            <a:pPr algn="ctr" rtl="0"/>
            <a:r>
              <a:rPr lang="en-gb" sz="5000" b="1" i="0" u="none" baseline="0" dirty="0">
                <a:solidFill>
                  <a:srgbClr val="008BD7"/>
                </a:solidFill>
                <a:hlinkClick r:id="rId2"/>
              </a:rPr>
              <a:t>www.benelux.int</a:t>
            </a:r>
            <a:endParaRPr lang="en-gb" sz="5000" b="1" dirty="0">
              <a:solidFill>
                <a:srgbClr val="008BD7"/>
              </a:solidFill>
            </a:endParaRPr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A91D45A2-898E-4A3B-BF1A-D94A7D515902}"/>
              </a:ext>
            </a:extLst>
          </p:cNvPr>
          <p:cNvGrpSpPr/>
          <p:nvPr/>
        </p:nvGrpSpPr>
        <p:grpSpPr>
          <a:xfrm>
            <a:off x="4654379" y="4363145"/>
            <a:ext cx="1064710" cy="1064160"/>
            <a:chOff x="4737010" y="4371721"/>
            <a:chExt cx="1064710" cy="1064160"/>
          </a:xfrm>
        </p:grpSpPr>
        <p:pic>
          <p:nvPicPr>
            <p:cNvPr id="49" name="Afbeelding 48">
              <a:extLst>
                <a:ext uri="{FF2B5EF4-FFF2-40B4-BE49-F238E27FC236}">
                  <a16:creationId xmlns:a16="http://schemas.microsoft.com/office/drawing/2014/main" id="{9B81A69F-C34A-43DC-9AF2-0A4DA444B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235" y="4561033"/>
              <a:ext cx="640800" cy="640800"/>
            </a:xfrm>
            <a:prstGeom prst="rect">
              <a:avLst/>
            </a:prstGeom>
          </p:spPr>
        </p:pic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B27032B9-95F2-4291-A1EB-63831860497B}"/>
                </a:ext>
              </a:extLst>
            </p:cNvPr>
            <p:cNvGrpSpPr/>
            <p:nvPr/>
          </p:nvGrpSpPr>
          <p:grpSpPr>
            <a:xfrm>
              <a:off x="4737010" y="4371721"/>
              <a:ext cx="1064710" cy="1064160"/>
              <a:chOff x="2550919" y="4380764"/>
              <a:chExt cx="1064710" cy="1064160"/>
            </a:xfrm>
          </p:grpSpPr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D8805566-A9F7-49F9-88FC-EF2F3A1E276E}"/>
                  </a:ext>
                </a:extLst>
              </p:cNvPr>
              <p:cNvSpPr/>
              <p:nvPr/>
            </p:nvSpPr>
            <p:spPr>
              <a:xfrm>
                <a:off x="2574726" y="5013370"/>
                <a:ext cx="814667" cy="431553"/>
              </a:xfrm>
              <a:custGeom>
                <a:avLst/>
                <a:gdLst>
                  <a:gd name="connsiteX0" fmla="*/ 338528 w 814667"/>
                  <a:gd name="connsiteY0" fmla="*/ 317198 h 431553"/>
                  <a:gd name="connsiteX1" fmla="*/ 0 w 814667"/>
                  <a:gd name="connsiteY1" fmla="*/ 0 h 431553"/>
                  <a:gd name="connsiteX2" fmla="*/ 479856 w 814667"/>
                  <a:gd name="connsiteY2" fmla="*/ 431554 h 431553"/>
                  <a:gd name="connsiteX3" fmla="*/ 814668 w 814667"/>
                  <a:gd name="connsiteY3" fmla="*/ 296418 h 431553"/>
                  <a:gd name="connsiteX4" fmla="*/ 558433 w 814667"/>
                  <a:gd name="connsiteY4" fmla="*/ 370041 h 431553"/>
                  <a:gd name="connsiteX5" fmla="*/ 338528 w 814667"/>
                  <a:gd name="connsiteY5" fmla="*/ 317198 h 43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4667" h="431553">
                    <a:moveTo>
                      <a:pt x="338528" y="317198"/>
                    </a:moveTo>
                    <a:cubicBezTo>
                      <a:pt x="178759" y="276327"/>
                      <a:pt x="50917" y="155640"/>
                      <a:pt x="0" y="0"/>
                    </a:cubicBezTo>
                    <a:cubicBezTo>
                      <a:pt x="25458" y="242611"/>
                      <a:pt x="230639" y="431554"/>
                      <a:pt x="479856" y="431554"/>
                    </a:cubicBezTo>
                    <a:cubicBezTo>
                      <a:pt x="609900" y="431554"/>
                      <a:pt x="727834" y="380087"/>
                      <a:pt x="814668" y="296418"/>
                    </a:cubicBezTo>
                    <a:cubicBezTo>
                      <a:pt x="740357" y="343069"/>
                      <a:pt x="652560" y="370041"/>
                      <a:pt x="558433" y="370041"/>
                    </a:cubicBezTo>
                    <a:cubicBezTo>
                      <a:pt x="479168" y="370179"/>
                      <a:pt x="404444" y="351050"/>
                      <a:pt x="338528" y="317198"/>
                    </a:cubicBezTo>
                    <a:close/>
                  </a:path>
                </a:pathLst>
              </a:custGeom>
              <a:solidFill>
                <a:srgbClr val="0F9CD9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079DF0EF-2A23-4150-BDAD-263BFC6D3820}"/>
                  </a:ext>
                </a:extLst>
              </p:cNvPr>
              <p:cNvSpPr/>
              <p:nvPr/>
            </p:nvSpPr>
            <p:spPr>
              <a:xfrm>
                <a:off x="3253295" y="4433608"/>
                <a:ext cx="362334" cy="876180"/>
              </a:xfrm>
              <a:custGeom>
                <a:avLst/>
                <a:gdLst>
                  <a:gd name="connsiteX0" fmla="*/ 362335 w 362334"/>
                  <a:gd name="connsiteY0" fmla="*/ 467471 h 876180"/>
                  <a:gd name="connsiteX1" fmla="*/ 0 w 362334"/>
                  <a:gd name="connsiteY1" fmla="*/ 0 h 876180"/>
                  <a:gd name="connsiteX2" fmla="*/ 259951 w 362334"/>
                  <a:gd name="connsiteY2" fmla="*/ 378573 h 876180"/>
                  <a:gd name="connsiteX3" fmla="*/ 283895 w 362334"/>
                  <a:gd name="connsiteY3" fmla="*/ 528846 h 876180"/>
                  <a:gd name="connsiteX4" fmla="*/ 136237 w 362334"/>
                  <a:gd name="connsiteY4" fmla="*/ 876181 h 876180"/>
                  <a:gd name="connsiteX5" fmla="*/ 362335 w 362334"/>
                  <a:gd name="connsiteY5" fmla="*/ 467471 h 87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334" h="876180">
                    <a:moveTo>
                      <a:pt x="362335" y="467471"/>
                    </a:moveTo>
                    <a:cubicBezTo>
                      <a:pt x="362335" y="242474"/>
                      <a:pt x="208346" y="53531"/>
                      <a:pt x="0" y="0"/>
                    </a:cubicBezTo>
                    <a:cubicBezTo>
                      <a:pt x="141604" y="72660"/>
                      <a:pt x="242474" y="213162"/>
                      <a:pt x="259951" y="378573"/>
                    </a:cubicBezTo>
                    <a:cubicBezTo>
                      <a:pt x="275363" y="425912"/>
                      <a:pt x="283895" y="476278"/>
                      <a:pt x="283895" y="528846"/>
                    </a:cubicBezTo>
                    <a:cubicBezTo>
                      <a:pt x="283895" y="665220"/>
                      <a:pt x="227199" y="788522"/>
                      <a:pt x="136237" y="876181"/>
                    </a:cubicBezTo>
                    <a:cubicBezTo>
                      <a:pt x="271923" y="790999"/>
                      <a:pt x="362335" y="639762"/>
                      <a:pt x="362335" y="467471"/>
                    </a:cubicBezTo>
                    <a:close/>
                  </a:path>
                </a:pathLst>
              </a:custGeom>
              <a:solidFill>
                <a:srgbClr val="F0AB08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4D6DC681-FB25-4AD9-90C0-200F32D648C7}"/>
                  </a:ext>
                </a:extLst>
              </p:cNvPr>
              <p:cNvSpPr/>
              <p:nvPr/>
            </p:nvSpPr>
            <p:spPr>
              <a:xfrm>
                <a:off x="2913116" y="4812181"/>
                <a:ext cx="623936" cy="571230"/>
              </a:xfrm>
              <a:custGeom>
                <a:avLst/>
                <a:gdLst>
                  <a:gd name="connsiteX0" fmla="*/ 623937 w 623936"/>
                  <a:gd name="connsiteY0" fmla="*/ 150273 h 571230"/>
                  <a:gd name="connsiteX1" fmla="*/ 599992 w 623936"/>
                  <a:gd name="connsiteY1" fmla="*/ 0 h 571230"/>
                  <a:gd name="connsiteX2" fmla="*/ 602607 w 623936"/>
                  <a:gd name="connsiteY2" fmla="*/ 50917 h 571230"/>
                  <a:gd name="connsiteX3" fmla="*/ 120136 w 623936"/>
                  <a:gd name="connsiteY3" fmla="*/ 533387 h 571230"/>
                  <a:gd name="connsiteX4" fmla="*/ 0 w 623936"/>
                  <a:gd name="connsiteY4" fmla="*/ 518250 h 571230"/>
                  <a:gd name="connsiteX5" fmla="*/ 219905 w 623936"/>
                  <a:gd name="connsiteY5" fmla="*/ 571231 h 571230"/>
                  <a:gd name="connsiteX6" fmla="*/ 476140 w 623936"/>
                  <a:gd name="connsiteY6" fmla="*/ 497608 h 571230"/>
                  <a:gd name="connsiteX7" fmla="*/ 623937 w 623936"/>
                  <a:gd name="connsiteY7" fmla="*/ 150273 h 571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3936" h="571230">
                    <a:moveTo>
                      <a:pt x="623937" y="150273"/>
                    </a:moveTo>
                    <a:cubicBezTo>
                      <a:pt x="623937" y="97843"/>
                      <a:pt x="615542" y="47339"/>
                      <a:pt x="599992" y="0"/>
                    </a:cubicBezTo>
                    <a:cubicBezTo>
                      <a:pt x="601781" y="16789"/>
                      <a:pt x="602607" y="33715"/>
                      <a:pt x="602607" y="50917"/>
                    </a:cubicBezTo>
                    <a:cubicBezTo>
                      <a:pt x="602607" y="317335"/>
                      <a:pt x="386554" y="533387"/>
                      <a:pt x="120136" y="533387"/>
                    </a:cubicBezTo>
                    <a:cubicBezTo>
                      <a:pt x="78715" y="533387"/>
                      <a:pt x="38394" y="528158"/>
                      <a:pt x="0" y="518250"/>
                    </a:cubicBezTo>
                    <a:cubicBezTo>
                      <a:pt x="65917" y="552103"/>
                      <a:pt x="140640" y="571231"/>
                      <a:pt x="219905" y="571231"/>
                    </a:cubicBezTo>
                    <a:cubicBezTo>
                      <a:pt x="314032" y="571231"/>
                      <a:pt x="401829" y="544259"/>
                      <a:pt x="476140" y="497608"/>
                    </a:cubicBezTo>
                    <a:cubicBezTo>
                      <a:pt x="567378" y="409949"/>
                      <a:pt x="623937" y="286785"/>
                      <a:pt x="623937" y="150273"/>
                    </a:cubicBezTo>
                    <a:close/>
                  </a:path>
                </a:pathLst>
              </a:custGeom>
              <a:solidFill>
                <a:srgbClr val="FAD490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775790A6-A83F-40DC-972F-D00858DB6D8C}"/>
                  </a:ext>
                </a:extLst>
              </p:cNvPr>
              <p:cNvSpPr/>
              <p:nvPr/>
            </p:nvSpPr>
            <p:spPr>
              <a:xfrm>
                <a:off x="2550919" y="4380764"/>
                <a:ext cx="702375" cy="632743"/>
              </a:xfrm>
              <a:custGeom>
                <a:avLst/>
                <a:gdLst>
                  <a:gd name="connsiteX0" fmla="*/ 247428 w 702375"/>
                  <a:gd name="connsiteY0" fmla="*/ 172842 h 632743"/>
                  <a:gd name="connsiteX1" fmla="*/ 582240 w 702375"/>
                  <a:gd name="connsiteY1" fmla="*/ 37844 h 632743"/>
                  <a:gd name="connsiteX2" fmla="*/ 702376 w 702375"/>
                  <a:gd name="connsiteY2" fmla="*/ 52981 h 632743"/>
                  <a:gd name="connsiteX3" fmla="*/ 482471 w 702375"/>
                  <a:gd name="connsiteY3" fmla="*/ 0 h 632743"/>
                  <a:gd name="connsiteX4" fmla="*/ 0 w 702375"/>
                  <a:gd name="connsiteY4" fmla="*/ 482471 h 632743"/>
                  <a:gd name="connsiteX5" fmla="*/ 23945 w 702375"/>
                  <a:gd name="connsiteY5" fmla="*/ 632744 h 632743"/>
                  <a:gd name="connsiteX6" fmla="*/ 21330 w 702375"/>
                  <a:gd name="connsiteY6" fmla="*/ 581827 h 632743"/>
                  <a:gd name="connsiteX7" fmla="*/ 247428 w 702375"/>
                  <a:gd name="connsiteY7" fmla="*/ 172842 h 63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375" h="632743">
                    <a:moveTo>
                      <a:pt x="247428" y="172842"/>
                    </a:moveTo>
                    <a:cubicBezTo>
                      <a:pt x="334262" y="89173"/>
                      <a:pt x="452196" y="37844"/>
                      <a:pt x="582240" y="37844"/>
                    </a:cubicBezTo>
                    <a:cubicBezTo>
                      <a:pt x="623661" y="37844"/>
                      <a:pt x="663982" y="43073"/>
                      <a:pt x="702376" y="52981"/>
                    </a:cubicBezTo>
                    <a:cubicBezTo>
                      <a:pt x="636459" y="19128"/>
                      <a:pt x="561736" y="0"/>
                      <a:pt x="482471" y="0"/>
                    </a:cubicBezTo>
                    <a:cubicBezTo>
                      <a:pt x="216052" y="0"/>
                      <a:pt x="0" y="216052"/>
                      <a:pt x="0" y="482471"/>
                    </a:cubicBezTo>
                    <a:cubicBezTo>
                      <a:pt x="0" y="534901"/>
                      <a:pt x="8394" y="585405"/>
                      <a:pt x="23945" y="632744"/>
                    </a:cubicBezTo>
                    <a:cubicBezTo>
                      <a:pt x="22156" y="615955"/>
                      <a:pt x="21330" y="599029"/>
                      <a:pt x="21330" y="581827"/>
                    </a:cubicBezTo>
                    <a:cubicBezTo>
                      <a:pt x="21192" y="409398"/>
                      <a:pt x="111466" y="258162"/>
                      <a:pt x="247428" y="172842"/>
                    </a:cubicBezTo>
                    <a:close/>
                  </a:path>
                </a:pathLst>
              </a:custGeom>
              <a:solidFill>
                <a:srgbClr val="E85417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B44EFECF-EDF1-49CE-8FE1-59334B440E0D}"/>
                  </a:ext>
                </a:extLst>
              </p:cNvPr>
              <p:cNvSpPr/>
              <p:nvPr/>
            </p:nvSpPr>
            <p:spPr>
              <a:xfrm>
                <a:off x="2572112" y="4553606"/>
                <a:ext cx="341142" cy="776961"/>
              </a:xfrm>
              <a:custGeom>
                <a:avLst/>
                <a:gdLst>
                  <a:gd name="connsiteX0" fmla="*/ 341142 w 341142"/>
                  <a:gd name="connsiteY0" fmla="*/ 776962 h 776961"/>
                  <a:gd name="connsiteX1" fmla="*/ 78577 w 341142"/>
                  <a:gd name="connsiteY1" fmla="*/ 347335 h 776961"/>
                  <a:gd name="connsiteX2" fmla="*/ 226235 w 341142"/>
                  <a:gd name="connsiteY2" fmla="*/ 0 h 776961"/>
                  <a:gd name="connsiteX3" fmla="*/ 0 w 341142"/>
                  <a:gd name="connsiteY3" fmla="*/ 408848 h 776961"/>
                  <a:gd name="connsiteX4" fmla="*/ 2615 w 341142"/>
                  <a:gd name="connsiteY4" fmla="*/ 459764 h 776961"/>
                  <a:gd name="connsiteX5" fmla="*/ 341142 w 341142"/>
                  <a:gd name="connsiteY5" fmla="*/ 776962 h 77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142" h="776961">
                    <a:moveTo>
                      <a:pt x="341142" y="776962"/>
                    </a:moveTo>
                    <a:cubicBezTo>
                      <a:pt x="185227" y="697009"/>
                      <a:pt x="78577" y="534626"/>
                      <a:pt x="78577" y="347335"/>
                    </a:cubicBezTo>
                    <a:cubicBezTo>
                      <a:pt x="78577" y="210960"/>
                      <a:pt x="135273" y="87659"/>
                      <a:pt x="226235" y="0"/>
                    </a:cubicBezTo>
                    <a:cubicBezTo>
                      <a:pt x="90274" y="85320"/>
                      <a:pt x="0" y="236556"/>
                      <a:pt x="0" y="408848"/>
                    </a:cubicBezTo>
                    <a:cubicBezTo>
                      <a:pt x="0" y="426049"/>
                      <a:pt x="963" y="442976"/>
                      <a:pt x="2615" y="459764"/>
                    </a:cubicBezTo>
                    <a:cubicBezTo>
                      <a:pt x="53531" y="615405"/>
                      <a:pt x="181374" y="736091"/>
                      <a:pt x="341142" y="776962"/>
                    </a:cubicBezTo>
                    <a:close/>
                  </a:path>
                </a:pathLst>
              </a:custGeom>
              <a:solidFill>
                <a:srgbClr val="83D0F5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4FDB633-7860-4CDF-B3B0-156054A9B7C2}"/>
                  </a:ext>
                </a:extLst>
              </p:cNvPr>
              <p:cNvSpPr/>
              <p:nvPr/>
            </p:nvSpPr>
            <p:spPr>
              <a:xfrm>
                <a:off x="2798347" y="4418470"/>
                <a:ext cx="714898" cy="393710"/>
              </a:xfrm>
              <a:custGeom>
                <a:avLst/>
                <a:gdLst>
                  <a:gd name="connsiteX0" fmla="*/ 0 w 714898"/>
                  <a:gd name="connsiteY0" fmla="*/ 135136 h 393710"/>
                  <a:gd name="connsiteX1" fmla="*/ 256235 w 714898"/>
                  <a:gd name="connsiteY1" fmla="*/ 61513 h 393710"/>
                  <a:gd name="connsiteX2" fmla="*/ 714899 w 714898"/>
                  <a:gd name="connsiteY2" fmla="*/ 393710 h 393710"/>
                  <a:gd name="connsiteX3" fmla="*/ 454948 w 714898"/>
                  <a:gd name="connsiteY3" fmla="*/ 15137 h 393710"/>
                  <a:gd name="connsiteX4" fmla="*/ 334812 w 714898"/>
                  <a:gd name="connsiteY4" fmla="*/ 0 h 393710"/>
                  <a:gd name="connsiteX5" fmla="*/ 0 w 714898"/>
                  <a:gd name="connsiteY5" fmla="*/ 135136 h 39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8" h="393710">
                    <a:moveTo>
                      <a:pt x="0" y="135136"/>
                    </a:moveTo>
                    <a:cubicBezTo>
                      <a:pt x="74311" y="88485"/>
                      <a:pt x="162108" y="61513"/>
                      <a:pt x="256235" y="61513"/>
                    </a:cubicBezTo>
                    <a:cubicBezTo>
                      <a:pt x="470223" y="61513"/>
                      <a:pt x="651734" y="200915"/>
                      <a:pt x="714899" y="393710"/>
                    </a:cubicBezTo>
                    <a:cubicBezTo>
                      <a:pt x="697559" y="228300"/>
                      <a:pt x="596552" y="87659"/>
                      <a:pt x="454948" y="15137"/>
                    </a:cubicBezTo>
                    <a:cubicBezTo>
                      <a:pt x="416554" y="5229"/>
                      <a:pt x="376233" y="0"/>
                      <a:pt x="334812" y="0"/>
                    </a:cubicBezTo>
                    <a:cubicBezTo>
                      <a:pt x="204768" y="138"/>
                      <a:pt x="86834" y="51467"/>
                      <a:pt x="0" y="135136"/>
                    </a:cubicBezTo>
                    <a:close/>
                  </a:path>
                </a:pathLst>
              </a:custGeom>
              <a:solidFill>
                <a:srgbClr val="F7AE83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52" name="Groep 51">
            <a:extLst>
              <a:ext uri="{FF2B5EF4-FFF2-40B4-BE49-F238E27FC236}">
                <a16:creationId xmlns:a16="http://schemas.microsoft.com/office/drawing/2014/main" id="{AFF78B6F-75E4-4057-8B3F-C4C4DEBDF19C}"/>
              </a:ext>
            </a:extLst>
          </p:cNvPr>
          <p:cNvGrpSpPr/>
          <p:nvPr/>
        </p:nvGrpSpPr>
        <p:grpSpPr>
          <a:xfrm>
            <a:off x="2550919" y="4363145"/>
            <a:ext cx="1064710" cy="1064159"/>
            <a:chOff x="2550919" y="4380764"/>
            <a:chExt cx="1064710" cy="1064159"/>
          </a:xfrm>
        </p:grpSpPr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A153ADFD-7BE6-40BD-A271-482028018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430" y="4579303"/>
              <a:ext cx="640800" cy="640800"/>
            </a:xfrm>
            <a:prstGeom prst="rect">
              <a:avLst/>
            </a:prstGeom>
          </p:spPr>
        </p:pic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id="{50E8D8AC-FCB6-4B76-B60C-1A066AE723FA}"/>
                </a:ext>
              </a:extLst>
            </p:cNvPr>
            <p:cNvGrpSpPr/>
            <p:nvPr/>
          </p:nvGrpSpPr>
          <p:grpSpPr>
            <a:xfrm>
              <a:off x="2550919" y="4380764"/>
              <a:ext cx="1064710" cy="1064159"/>
              <a:chOff x="2550919" y="4380764"/>
              <a:chExt cx="1064710" cy="1064159"/>
            </a:xfrm>
          </p:grpSpPr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25D7C412-14BD-4DEC-8ADA-D26F49F383AF}"/>
                  </a:ext>
                </a:extLst>
              </p:cNvPr>
              <p:cNvSpPr/>
              <p:nvPr/>
            </p:nvSpPr>
            <p:spPr>
              <a:xfrm>
                <a:off x="2574726" y="5013370"/>
                <a:ext cx="814667" cy="431553"/>
              </a:xfrm>
              <a:custGeom>
                <a:avLst/>
                <a:gdLst>
                  <a:gd name="connsiteX0" fmla="*/ 338528 w 814667"/>
                  <a:gd name="connsiteY0" fmla="*/ 317198 h 431553"/>
                  <a:gd name="connsiteX1" fmla="*/ 0 w 814667"/>
                  <a:gd name="connsiteY1" fmla="*/ 0 h 431553"/>
                  <a:gd name="connsiteX2" fmla="*/ 479856 w 814667"/>
                  <a:gd name="connsiteY2" fmla="*/ 431554 h 431553"/>
                  <a:gd name="connsiteX3" fmla="*/ 814668 w 814667"/>
                  <a:gd name="connsiteY3" fmla="*/ 296418 h 431553"/>
                  <a:gd name="connsiteX4" fmla="*/ 558433 w 814667"/>
                  <a:gd name="connsiteY4" fmla="*/ 370041 h 431553"/>
                  <a:gd name="connsiteX5" fmla="*/ 338528 w 814667"/>
                  <a:gd name="connsiteY5" fmla="*/ 317198 h 43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4667" h="431553">
                    <a:moveTo>
                      <a:pt x="338528" y="317198"/>
                    </a:moveTo>
                    <a:cubicBezTo>
                      <a:pt x="178759" y="276327"/>
                      <a:pt x="50917" y="155640"/>
                      <a:pt x="0" y="0"/>
                    </a:cubicBezTo>
                    <a:cubicBezTo>
                      <a:pt x="25458" y="242611"/>
                      <a:pt x="230639" y="431554"/>
                      <a:pt x="479856" y="431554"/>
                    </a:cubicBezTo>
                    <a:cubicBezTo>
                      <a:pt x="609900" y="431554"/>
                      <a:pt x="727834" y="380087"/>
                      <a:pt x="814668" y="296418"/>
                    </a:cubicBezTo>
                    <a:cubicBezTo>
                      <a:pt x="740357" y="343069"/>
                      <a:pt x="652560" y="370041"/>
                      <a:pt x="558433" y="370041"/>
                    </a:cubicBezTo>
                    <a:cubicBezTo>
                      <a:pt x="479168" y="370179"/>
                      <a:pt x="404444" y="351050"/>
                      <a:pt x="338528" y="317198"/>
                    </a:cubicBezTo>
                    <a:close/>
                  </a:path>
                </a:pathLst>
              </a:custGeom>
              <a:solidFill>
                <a:srgbClr val="0F9CD9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0372D175-BD9C-4C19-88AD-93D07D5689B5}"/>
                  </a:ext>
                </a:extLst>
              </p:cNvPr>
              <p:cNvSpPr/>
              <p:nvPr/>
            </p:nvSpPr>
            <p:spPr>
              <a:xfrm>
                <a:off x="3253295" y="4433608"/>
                <a:ext cx="362334" cy="876180"/>
              </a:xfrm>
              <a:custGeom>
                <a:avLst/>
                <a:gdLst>
                  <a:gd name="connsiteX0" fmla="*/ 362335 w 362334"/>
                  <a:gd name="connsiteY0" fmla="*/ 467471 h 876180"/>
                  <a:gd name="connsiteX1" fmla="*/ 0 w 362334"/>
                  <a:gd name="connsiteY1" fmla="*/ 0 h 876180"/>
                  <a:gd name="connsiteX2" fmla="*/ 259951 w 362334"/>
                  <a:gd name="connsiteY2" fmla="*/ 378573 h 876180"/>
                  <a:gd name="connsiteX3" fmla="*/ 283895 w 362334"/>
                  <a:gd name="connsiteY3" fmla="*/ 528846 h 876180"/>
                  <a:gd name="connsiteX4" fmla="*/ 136237 w 362334"/>
                  <a:gd name="connsiteY4" fmla="*/ 876181 h 876180"/>
                  <a:gd name="connsiteX5" fmla="*/ 362335 w 362334"/>
                  <a:gd name="connsiteY5" fmla="*/ 467471 h 87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334" h="876180">
                    <a:moveTo>
                      <a:pt x="362335" y="467471"/>
                    </a:moveTo>
                    <a:cubicBezTo>
                      <a:pt x="362335" y="242474"/>
                      <a:pt x="208346" y="53531"/>
                      <a:pt x="0" y="0"/>
                    </a:cubicBezTo>
                    <a:cubicBezTo>
                      <a:pt x="141604" y="72660"/>
                      <a:pt x="242474" y="213162"/>
                      <a:pt x="259951" y="378573"/>
                    </a:cubicBezTo>
                    <a:cubicBezTo>
                      <a:pt x="275363" y="425912"/>
                      <a:pt x="283895" y="476278"/>
                      <a:pt x="283895" y="528846"/>
                    </a:cubicBezTo>
                    <a:cubicBezTo>
                      <a:pt x="283895" y="665220"/>
                      <a:pt x="227199" y="788522"/>
                      <a:pt x="136237" y="876181"/>
                    </a:cubicBezTo>
                    <a:cubicBezTo>
                      <a:pt x="271923" y="790999"/>
                      <a:pt x="362335" y="639762"/>
                      <a:pt x="362335" y="467471"/>
                    </a:cubicBezTo>
                    <a:close/>
                  </a:path>
                </a:pathLst>
              </a:custGeom>
              <a:solidFill>
                <a:srgbClr val="F0AB08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9C944476-0B29-4E1F-9CB4-2C4998968E99}"/>
                  </a:ext>
                </a:extLst>
              </p:cNvPr>
              <p:cNvSpPr/>
              <p:nvPr/>
            </p:nvSpPr>
            <p:spPr>
              <a:xfrm>
                <a:off x="2913116" y="4812181"/>
                <a:ext cx="623936" cy="571230"/>
              </a:xfrm>
              <a:custGeom>
                <a:avLst/>
                <a:gdLst>
                  <a:gd name="connsiteX0" fmla="*/ 623937 w 623936"/>
                  <a:gd name="connsiteY0" fmla="*/ 150273 h 571230"/>
                  <a:gd name="connsiteX1" fmla="*/ 599992 w 623936"/>
                  <a:gd name="connsiteY1" fmla="*/ 0 h 571230"/>
                  <a:gd name="connsiteX2" fmla="*/ 602607 w 623936"/>
                  <a:gd name="connsiteY2" fmla="*/ 50917 h 571230"/>
                  <a:gd name="connsiteX3" fmla="*/ 120136 w 623936"/>
                  <a:gd name="connsiteY3" fmla="*/ 533387 h 571230"/>
                  <a:gd name="connsiteX4" fmla="*/ 0 w 623936"/>
                  <a:gd name="connsiteY4" fmla="*/ 518250 h 571230"/>
                  <a:gd name="connsiteX5" fmla="*/ 219905 w 623936"/>
                  <a:gd name="connsiteY5" fmla="*/ 571231 h 571230"/>
                  <a:gd name="connsiteX6" fmla="*/ 476140 w 623936"/>
                  <a:gd name="connsiteY6" fmla="*/ 497608 h 571230"/>
                  <a:gd name="connsiteX7" fmla="*/ 623937 w 623936"/>
                  <a:gd name="connsiteY7" fmla="*/ 150273 h 571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3936" h="571230">
                    <a:moveTo>
                      <a:pt x="623937" y="150273"/>
                    </a:moveTo>
                    <a:cubicBezTo>
                      <a:pt x="623937" y="97843"/>
                      <a:pt x="615542" y="47339"/>
                      <a:pt x="599992" y="0"/>
                    </a:cubicBezTo>
                    <a:cubicBezTo>
                      <a:pt x="601781" y="16789"/>
                      <a:pt x="602607" y="33715"/>
                      <a:pt x="602607" y="50917"/>
                    </a:cubicBezTo>
                    <a:cubicBezTo>
                      <a:pt x="602607" y="317335"/>
                      <a:pt x="386554" y="533387"/>
                      <a:pt x="120136" y="533387"/>
                    </a:cubicBezTo>
                    <a:cubicBezTo>
                      <a:pt x="78715" y="533387"/>
                      <a:pt x="38394" y="528158"/>
                      <a:pt x="0" y="518250"/>
                    </a:cubicBezTo>
                    <a:cubicBezTo>
                      <a:pt x="65917" y="552103"/>
                      <a:pt x="140640" y="571231"/>
                      <a:pt x="219905" y="571231"/>
                    </a:cubicBezTo>
                    <a:cubicBezTo>
                      <a:pt x="314032" y="571231"/>
                      <a:pt x="401829" y="544259"/>
                      <a:pt x="476140" y="497608"/>
                    </a:cubicBezTo>
                    <a:cubicBezTo>
                      <a:pt x="567378" y="409949"/>
                      <a:pt x="623937" y="286785"/>
                      <a:pt x="623937" y="150273"/>
                    </a:cubicBezTo>
                    <a:close/>
                  </a:path>
                </a:pathLst>
              </a:custGeom>
              <a:solidFill>
                <a:srgbClr val="FAD490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672408B0-FC04-4F94-BA87-0A3E9F8F0329}"/>
                  </a:ext>
                </a:extLst>
              </p:cNvPr>
              <p:cNvSpPr/>
              <p:nvPr/>
            </p:nvSpPr>
            <p:spPr>
              <a:xfrm>
                <a:off x="2550919" y="4380764"/>
                <a:ext cx="702375" cy="632743"/>
              </a:xfrm>
              <a:custGeom>
                <a:avLst/>
                <a:gdLst>
                  <a:gd name="connsiteX0" fmla="*/ 247428 w 702375"/>
                  <a:gd name="connsiteY0" fmla="*/ 172842 h 632743"/>
                  <a:gd name="connsiteX1" fmla="*/ 582240 w 702375"/>
                  <a:gd name="connsiteY1" fmla="*/ 37844 h 632743"/>
                  <a:gd name="connsiteX2" fmla="*/ 702376 w 702375"/>
                  <a:gd name="connsiteY2" fmla="*/ 52981 h 632743"/>
                  <a:gd name="connsiteX3" fmla="*/ 482471 w 702375"/>
                  <a:gd name="connsiteY3" fmla="*/ 0 h 632743"/>
                  <a:gd name="connsiteX4" fmla="*/ 0 w 702375"/>
                  <a:gd name="connsiteY4" fmla="*/ 482471 h 632743"/>
                  <a:gd name="connsiteX5" fmla="*/ 23945 w 702375"/>
                  <a:gd name="connsiteY5" fmla="*/ 632744 h 632743"/>
                  <a:gd name="connsiteX6" fmla="*/ 21330 w 702375"/>
                  <a:gd name="connsiteY6" fmla="*/ 581827 h 632743"/>
                  <a:gd name="connsiteX7" fmla="*/ 247428 w 702375"/>
                  <a:gd name="connsiteY7" fmla="*/ 172842 h 63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375" h="632743">
                    <a:moveTo>
                      <a:pt x="247428" y="172842"/>
                    </a:moveTo>
                    <a:cubicBezTo>
                      <a:pt x="334262" y="89173"/>
                      <a:pt x="452196" y="37844"/>
                      <a:pt x="582240" y="37844"/>
                    </a:cubicBezTo>
                    <a:cubicBezTo>
                      <a:pt x="623661" y="37844"/>
                      <a:pt x="663982" y="43073"/>
                      <a:pt x="702376" y="52981"/>
                    </a:cubicBezTo>
                    <a:cubicBezTo>
                      <a:pt x="636459" y="19128"/>
                      <a:pt x="561736" y="0"/>
                      <a:pt x="482471" y="0"/>
                    </a:cubicBezTo>
                    <a:cubicBezTo>
                      <a:pt x="216052" y="0"/>
                      <a:pt x="0" y="216052"/>
                      <a:pt x="0" y="482471"/>
                    </a:cubicBezTo>
                    <a:cubicBezTo>
                      <a:pt x="0" y="534901"/>
                      <a:pt x="8394" y="585405"/>
                      <a:pt x="23945" y="632744"/>
                    </a:cubicBezTo>
                    <a:cubicBezTo>
                      <a:pt x="22156" y="615955"/>
                      <a:pt x="21330" y="599029"/>
                      <a:pt x="21330" y="581827"/>
                    </a:cubicBezTo>
                    <a:cubicBezTo>
                      <a:pt x="21192" y="409398"/>
                      <a:pt x="111466" y="258162"/>
                      <a:pt x="247428" y="172842"/>
                    </a:cubicBezTo>
                    <a:close/>
                  </a:path>
                </a:pathLst>
              </a:custGeom>
              <a:solidFill>
                <a:srgbClr val="E85417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41DFF119-57A3-4C59-B4BA-E48F3BFAC62D}"/>
                  </a:ext>
                </a:extLst>
              </p:cNvPr>
              <p:cNvSpPr/>
              <p:nvPr/>
            </p:nvSpPr>
            <p:spPr>
              <a:xfrm>
                <a:off x="2572112" y="4553606"/>
                <a:ext cx="341142" cy="776961"/>
              </a:xfrm>
              <a:custGeom>
                <a:avLst/>
                <a:gdLst>
                  <a:gd name="connsiteX0" fmla="*/ 341142 w 341142"/>
                  <a:gd name="connsiteY0" fmla="*/ 776962 h 776961"/>
                  <a:gd name="connsiteX1" fmla="*/ 78577 w 341142"/>
                  <a:gd name="connsiteY1" fmla="*/ 347335 h 776961"/>
                  <a:gd name="connsiteX2" fmla="*/ 226235 w 341142"/>
                  <a:gd name="connsiteY2" fmla="*/ 0 h 776961"/>
                  <a:gd name="connsiteX3" fmla="*/ 0 w 341142"/>
                  <a:gd name="connsiteY3" fmla="*/ 408848 h 776961"/>
                  <a:gd name="connsiteX4" fmla="*/ 2615 w 341142"/>
                  <a:gd name="connsiteY4" fmla="*/ 459764 h 776961"/>
                  <a:gd name="connsiteX5" fmla="*/ 341142 w 341142"/>
                  <a:gd name="connsiteY5" fmla="*/ 776962 h 77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142" h="776961">
                    <a:moveTo>
                      <a:pt x="341142" y="776962"/>
                    </a:moveTo>
                    <a:cubicBezTo>
                      <a:pt x="185227" y="697009"/>
                      <a:pt x="78577" y="534626"/>
                      <a:pt x="78577" y="347335"/>
                    </a:cubicBezTo>
                    <a:cubicBezTo>
                      <a:pt x="78577" y="210960"/>
                      <a:pt x="135273" y="87659"/>
                      <a:pt x="226235" y="0"/>
                    </a:cubicBezTo>
                    <a:cubicBezTo>
                      <a:pt x="90274" y="85320"/>
                      <a:pt x="0" y="236556"/>
                      <a:pt x="0" y="408848"/>
                    </a:cubicBezTo>
                    <a:cubicBezTo>
                      <a:pt x="0" y="426049"/>
                      <a:pt x="963" y="442976"/>
                      <a:pt x="2615" y="459764"/>
                    </a:cubicBezTo>
                    <a:cubicBezTo>
                      <a:pt x="53531" y="615405"/>
                      <a:pt x="181374" y="736091"/>
                      <a:pt x="341142" y="776962"/>
                    </a:cubicBezTo>
                    <a:close/>
                  </a:path>
                </a:pathLst>
              </a:custGeom>
              <a:solidFill>
                <a:srgbClr val="83D0F5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B1A6BF51-419F-4562-B676-E20A22F1D08C}"/>
                  </a:ext>
                </a:extLst>
              </p:cNvPr>
              <p:cNvSpPr/>
              <p:nvPr/>
            </p:nvSpPr>
            <p:spPr>
              <a:xfrm>
                <a:off x="2798347" y="4418470"/>
                <a:ext cx="714898" cy="393710"/>
              </a:xfrm>
              <a:custGeom>
                <a:avLst/>
                <a:gdLst>
                  <a:gd name="connsiteX0" fmla="*/ 0 w 714898"/>
                  <a:gd name="connsiteY0" fmla="*/ 135136 h 393710"/>
                  <a:gd name="connsiteX1" fmla="*/ 256235 w 714898"/>
                  <a:gd name="connsiteY1" fmla="*/ 61513 h 393710"/>
                  <a:gd name="connsiteX2" fmla="*/ 714899 w 714898"/>
                  <a:gd name="connsiteY2" fmla="*/ 393710 h 393710"/>
                  <a:gd name="connsiteX3" fmla="*/ 454948 w 714898"/>
                  <a:gd name="connsiteY3" fmla="*/ 15137 h 393710"/>
                  <a:gd name="connsiteX4" fmla="*/ 334812 w 714898"/>
                  <a:gd name="connsiteY4" fmla="*/ 0 h 393710"/>
                  <a:gd name="connsiteX5" fmla="*/ 0 w 714898"/>
                  <a:gd name="connsiteY5" fmla="*/ 135136 h 39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8" h="393710">
                    <a:moveTo>
                      <a:pt x="0" y="135136"/>
                    </a:moveTo>
                    <a:cubicBezTo>
                      <a:pt x="74311" y="88485"/>
                      <a:pt x="162108" y="61513"/>
                      <a:pt x="256235" y="61513"/>
                    </a:cubicBezTo>
                    <a:cubicBezTo>
                      <a:pt x="470223" y="61513"/>
                      <a:pt x="651734" y="200915"/>
                      <a:pt x="714899" y="393710"/>
                    </a:cubicBezTo>
                    <a:cubicBezTo>
                      <a:pt x="697559" y="228300"/>
                      <a:pt x="596552" y="87659"/>
                      <a:pt x="454948" y="15137"/>
                    </a:cubicBezTo>
                    <a:cubicBezTo>
                      <a:pt x="416554" y="5229"/>
                      <a:pt x="376233" y="0"/>
                      <a:pt x="334812" y="0"/>
                    </a:cubicBezTo>
                    <a:cubicBezTo>
                      <a:pt x="204768" y="138"/>
                      <a:pt x="86834" y="51467"/>
                      <a:pt x="0" y="135136"/>
                    </a:cubicBezTo>
                    <a:close/>
                  </a:path>
                </a:pathLst>
              </a:custGeom>
              <a:solidFill>
                <a:srgbClr val="F7AE83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A8E3AC90-690D-4307-8D8B-E35F91795AA8}"/>
              </a:ext>
            </a:extLst>
          </p:cNvPr>
          <p:cNvGrpSpPr/>
          <p:nvPr/>
        </p:nvGrpSpPr>
        <p:grpSpPr>
          <a:xfrm>
            <a:off x="6757839" y="4363145"/>
            <a:ext cx="1064710" cy="1064160"/>
            <a:chOff x="6672593" y="4363145"/>
            <a:chExt cx="1064710" cy="1064160"/>
          </a:xfrm>
        </p:grpSpPr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849F988D-2971-4CD2-9CB7-C8CB86D9F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915" y="4574756"/>
              <a:ext cx="640800" cy="640800"/>
            </a:xfrm>
            <a:prstGeom prst="rect">
              <a:avLst/>
            </a:prstGeom>
          </p:spPr>
        </p:pic>
        <p:grpSp>
          <p:nvGrpSpPr>
            <p:cNvPr id="32" name="Graphic 3">
              <a:extLst>
                <a:ext uri="{FF2B5EF4-FFF2-40B4-BE49-F238E27FC236}">
                  <a16:creationId xmlns:a16="http://schemas.microsoft.com/office/drawing/2014/main" id="{CD4CB172-6E3B-452F-87DE-C960B9C00742}"/>
                </a:ext>
              </a:extLst>
            </p:cNvPr>
            <p:cNvGrpSpPr/>
            <p:nvPr/>
          </p:nvGrpSpPr>
          <p:grpSpPr>
            <a:xfrm>
              <a:off x="6672593" y="4363145"/>
              <a:ext cx="1064710" cy="1064160"/>
              <a:chOff x="2550919" y="4380764"/>
              <a:chExt cx="1064710" cy="1064160"/>
            </a:xfrm>
          </p:grpSpPr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FC0DF37E-CF06-4229-BF3B-949B97E33557}"/>
                  </a:ext>
                </a:extLst>
              </p:cNvPr>
              <p:cNvSpPr/>
              <p:nvPr/>
            </p:nvSpPr>
            <p:spPr>
              <a:xfrm>
                <a:off x="2574726" y="5013370"/>
                <a:ext cx="814667" cy="431553"/>
              </a:xfrm>
              <a:custGeom>
                <a:avLst/>
                <a:gdLst>
                  <a:gd name="connsiteX0" fmla="*/ 338528 w 814667"/>
                  <a:gd name="connsiteY0" fmla="*/ 317198 h 431553"/>
                  <a:gd name="connsiteX1" fmla="*/ 0 w 814667"/>
                  <a:gd name="connsiteY1" fmla="*/ 0 h 431553"/>
                  <a:gd name="connsiteX2" fmla="*/ 479856 w 814667"/>
                  <a:gd name="connsiteY2" fmla="*/ 431554 h 431553"/>
                  <a:gd name="connsiteX3" fmla="*/ 814668 w 814667"/>
                  <a:gd name="connsiteY3" fmla="*/ 296418 h 431553"/>
                  <a:gd name="connsiteX4" fmla="*/ 558433 w 814667"/>
                  <a:gd name="connsiteY4" fmla="*/ 370041 h 431553"/>
                  <a:gd name="connsiteX5" fmla="*/ 338528 w 814667"/>
                  <a:gd name="connsiteY5" fmla="*/ 317198 h 43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4667" h="431553">
                    <a:moveTo>
                      <a:pt x="338528" y="317198"/>
                    </a:moveTo>
                    <a:cubicBezTo>
                      <a:pt x="178759" y="276327"/>
                      <a:pt x="50917" y="155640"/>
                      <a:pt x="0" y="0"/>
                    </a:cubicBezTo>
                    <a:cubicBezTo>
                      <a:pt x="25458" y="242611"/>
                      <a:pt x="230639" y="431554"/>
                      <a:pt x="479856" y="431554"/>
                    </a:cubicBezTo>
                    <a:cubicBezTo>
                      <a:pt x="609900" y="431554"/>
                      <a:pt x="727834" y="380087"/>
                      <a:pt x="814668" y="296418"/>
                    </a:cubicBezTo>
                    <a:cubicBezTo>
                      <a:pt x="740357" y="343069"/>
                      <a:pt x="652560" y="370041"/>
                      <a:pt x="558433" y="370041"/>
                    </a:cubicBezTo>
                    <a:cubicBezTo>
                      <a:pt x="479168" y="370179"/>
                      <a:pt x="404444" y="351050"/>
                      <a:pt x="338528" y="317198"/>
                    </a:cubicBezTo>
                    <a:close/>
                  </a:path>
                </a:pathLst>
              </a:custGeom>
              <a:solidFill>
                <a:srgbClr val="0F9CD9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Vrije vorm: vorm 33">
                <a:extLst>
                  <a:ext uri="{FF2B5EF4-FFF2-40B4-BE49-F238E27FC236}">
                    <a16:creationId xmlns:a16="http://schemas.microsoft.com/office/drawing/2014/main" id="{F8F450C7-DA52-483F-ABD9-B5D37A71329A}"/>
                  </a:ext>
                </a:extLst>
              </p:cNvPr>
              <p:cNvSpPr/>
              <p:nvPr/>
            </p:nvSpPr>
            <p:spPr>
              <a:xfrm>
                <a:off x="3253295" y="4433608"/>
                <a:ext cx="362334" cy="876180"/>
              </a:xfrm>
              <a:custGeom>
                <a:avLst/>
                <a:gdLst>
                  <a:gd name="connsiteX0" fmla="*/ 362335 w 362334"/>
                  <a:gd name="connsiteY0" fmla="*/ 467471 h 876180"/>
                  <a:gd name="connsiteX1" fmla="*/ 0 w 362334"/>
                  <a:gd name="connsiteY1" fmla="*/ 0 h 876180"/>
                  <a:gd name="connsiteX2" fmla="*/ 259951 w 362334"/>
                  <a:gd name="connsiteY2" fmla="*/ 378573 h 876180"/>
                  <a:gd name="connsiteX3" fmla="*/ 283895 w 362334"/>
                  <a:gd name="connsiteY3" fmla="*/ 528846 h 876180"/>
                  <a:gd name="connsiteX4" fmla="*/ 136237 w 362334"/>
                  <a:gd name="connsiteY4" fmla="*/ 876181 h 876180"/>
                  <a:gd name="connsiteX5" fmla="*/ 362335 w 362334"/>
                  <a:gd name="connsiteY5" fmla="*/ 467471 h 87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334" h="876180">
                    <a:moveTo>
                      <a:pt x="362335" y="467471"/>
                    </a:moveTo>
                    <a:cubicBezTo>
                      <a:pt x="362335" y="242474"/>
                      <a:pt x="208346" y="53531"/>
                      <a:pt x="0" y="0"/>
                    </a:cubicBezTo>
                    <a:cubicBezTo>
                      <a:pt x="141604" y="72660"/>
                      <a:pt x="242474" y="213162"/>
                      <a:pt x="259951" y="378573"/>
                    </a:cubicBezTo>
                    <a:cubicBezTo>
                      <a:pt x="275363" y="425912"/>
                      <a:pt x="283895" y="476278"/>
                      <a:pt x="283895" y="528846"/>
                    </a:cubicBezTo>
                    <a:cubicBezTo>
                      <a:pt x="283895" y="665220"/>
                      <a:pt x="227199" y="788522"/>
                      <a:pt x="136237" y="876181"/>
                    </a:cubicBezTo>
                    <a:cubicBezTo>
                      <a:pt x="271923" y="790999"/>
                      <a:pt x="362335" y="639762"/>
                      <a:pt x="362335" y="467471"/>
                    </a:cubicBezTo>
                    <a:close/>
                  </a:path>
                </a:pathLst>
              </a:custGeom>
              <a:solidFill>
                <a:srgbClr val="F0AB08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A739187A-7E1C-4BCD-A5FD-EF3491B6B36A}"/>
                  </a:ext>
                </a:extLst>
              </p:cNvPr>
              <p:cNvSpPr/>
              <p:nvPr/>
            </p:nvSpPr>
            <p:spPr>
              <a:xfrm>
                <a:off x="2913116" y="4812181"/>
                <a:ext cx="623936" cy="571230"/>
              </a:xfrm>
              <a:custGeom>
                <a:avLst/>
                <a:gdLst>
                  <a:gd name="connsiteX0" fmla="*/ 623937 w 623936"/>
                  <a:gd name="connsiteY0" fmla="*/ 150273 h 571230"/>
                  <a:gd name="connsiteX1" fmla="*/ 599992 w 623936"/>
                  <a:gd name="connsiteY1" fmla="*/ 0 h 571230"/>
                  <a:gd name="connsiteX2" fmla="*/ 602607 w 623936"/>
                  <a:gd name="connsiteY2" fmla="*/ 50917 h 571230"/>
                  <a:gd name="connsiteX3" fmla="*/ 120136 w 623936"/>
                  <a:gd name="connsiteY3" fmla="*/ 533387 h 571230"/>
                  <a:gd name="connsiteX4" fmla="*/ 0 w 623936"/>
                  <a:gd name="connsiteY4" fmla="*/ 518250 h 571230"/>
                  <a:gd name="connsiteX5" fmla="*/ 219905 w 623936"/>
                  <a:gd name="connsiteY5" fmla="*/ 571231 h 571230"/>
                  <a:gd name="connsiteX6" fmla="*/ 476140 w 623936"/>
                  <a:gd name="connsiteY6" fmla="*/ 497608 h 571230"/>
                  <a:gd name="connsiteX7" fmla="*/ 623937 w 623936"/>
                  <a:gd name="connsiteY7" fmla="*/ 150273 h 571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3936" h="571230">
                    <a:moveTo>
                      <a:pt x="623937" y="150273"/>
                    </a:moveTo>
                    <a:cubicBezTo>
                      <a:pt x="623937" y="97843"/>
                      <a:pt x="615542" y="47339"/>
                      <a:pt x="599992" y="0"/>
                    </a:cubicBezTo>
                    <a:cubicBezTo>
                      <a:pt x="601781" y="16789"/>
                      <a:pt x="602607" y="33715"/>
                      <a:pt x="602607" y="50917"/>
                    </a:cubicBezTo>
                    <a:cubicBezTo>
                      <a:pt x="602607" y="317335"/>
                      <a:pt x="386554" y="533387"/>
                      <a:pt x="120136" y="533387"/>
                    </a:cubicBezTo>
                    <a:cubicBezTo>
                      <a:pt x="78715" y="533387"/>
                      <a:pt x="38394" y="528158"/>
                      <a:pt x="0" y="518250"/>
                    </a:cubicBezTo>
                    <a:cubicBezTo>
                      <a:pt x="65917" y="552103"/>
                      <a:pt x="140640" y="571231"/>
                      <a:pt x="219905" y="571231"/>
                    </a:cubicBezTo>
                    <a:cubicBezTo>
                      <a:pt x="314032" y="571231"/>
                      <a:pt x="401829" y="544259"/>
                      <a:pt x="476140" y="497608"/>
                    </a:cubicBezTo>
                    <a:cubicBezTo>
                      <a:pt x="567378" y="409949"/>
                      <a:pt x="623937" y="286785"/>
                      <a:pt x="623937" y="150273"/>
                    </a:cubicBezTo>
                    <a:close/>
                  </a:path>
                </a:pathLst>
              </a:custGeom>
              <a:solidFill>
                <a:srgbClr val="FAD490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22CAD461-2E10-42AA-BF5F-4D3DE2280877}"/>
                  </a:ext>
                </a:extLst>
              </p:cNvPr>
              <p:cNvSpPr/>
              <p:nvPr/>
            </p:nvSpPr>
            <p:spPr>
              <a:xfrm>
                <a:off x="2550919" y="4380764"/>
                <a:ext cx="702375" cy="632743"/>
              </a:xfrm>
              <a:custGeom>
                <a:avLst/>
                <a:gdLst>
                  <a:gd name="connsiteX0" fmla="*/ 247428 w 702375"/>
                  <a:gd name="connsiteY0" fmla="*/ 172842 h 632743"/>
                  <a:gd name="connsiteX1" fmla="*/ 582240 w 702375"/>
                  <a:gd name="connsiteY1" fmla="*/ 37844 h 632743"/>
                  <a:gd name="connsiteX2" fmla="*/ 702376 w 702375"/>
                  <a:gd name="connsiteY2" fmla="*/ 52981 h 632743"/>
                  <a:gd name="connsiteX3" fmla="*/ 482471 w 702375"/>
                  <a:gd name="connsiteY3" fmla="*/ 0 h 632743"/>
                  <a:gd name="connsiteX4" fmla="*/ 0 w 702375"/>
                  <a:gd name="connsiteY4" fmla="*/ 482471 h 632743"/>
                  <a:gd name="connsiteX5" fmla="*/ 23945 w 702375"/>
                  <a:gd name="connsiteY5" fmla="*/ 632744 h 632743"/>
                  <a:gd name="connsiteX6" fmla="*/ 21330 w 702375"/>
                  <a:gd name="connsiteY6" fmla="*/ 581827 h 632743"/>
                  <a:gd name="connsiteX7" fmla="*/ 247428 w 702375"/>
                  <a:gd name="connsiteY7" fmla="*/ 172842 h 63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375" h="632743">
                    <a:moveTo>
                      <a:pt x="247428" y="172842"/>
                    </a:moveTo>
                    <a:cubicBezTo>
                      <a:pt x="334262" y="89173"/>
                      <a:pt x="452196" y="37844"/>
                      <a:pt x="582240" y="37844"/>
                    </a:cubicBezTo>
                    <a:cubicBezTo>
                      <a:pt x="623661" y="37844"/>
                      <a:pt x="663982" y="43073"/>
                      <a:pt x="702376" y="52981"/>
                    </a:cubicBezTo>
                    <a:cubicBezTo>
                      <a:pt x="636459" y="19128"/>
                      <a:pt x="561736" y="0"/>
                      <a:pt x="482471" y="0"/>
                    </a:cubicBezTo>
                    <a:cubicBezTo>
                      <a:pt x="216052" y="0"/>
                      <a:pt x="0" y="216052"/>
                      <a:pt x="0" y="482471"/>
                    </a:cubicBezTo>
                    <a:cubicBezTo>
                      <a:pt x="0" y="534901"/>
                      <a:pt x="8394" y="585405"/>
                      <a:pt x="23945" y="632744"/>
                    </a:cubicBezTo>
                    <a:cubicBezTo>
                      <a:pt x="22156" y="615955"/>
                      <a:pt x="21330" y="599029"/>
                      <a:pt x="21330" y="581827"/>
                    </a:cubicBezTo>
                    <a:cubicBezTo>
                      <a:pt x="21192" y="409398"/>
                      <a:pt x="111466" y="258162"/>
                      <a:pt x="247428" y="172842"/>
                    </a:cubicBezTo>
                    <a:close/>
                  </a:path>
                </a:pathLst>
              </a:custGeom>
              <a:solidFill>
                <a:srgbClr val="E85417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A5D7E52F-C735-4A3E-9E77-70D3D2A4833B}"/>
                  </a:ext>
                </a:extLst>
              </p:cNvPr>
              <p:cNvSpPr/>
              <p:nvPr/>
            </p:nvSpPr>
            <p:spPr>
              <a:xfrm>
                <a:off x="2572112" y="4553606"/>
                <a:ext cx="341142" cy="776961"/>
              </a:xfrm>
              <a:custGeom>
                <a:avLst/>
                <a:gdLst>
                  <a:gd name="connsiteX0" fmla="*/ 341142 w 341142"/>
                  <a:gd name="connsiteY0" fmla="*/ 776962 h 776961"/>
                  <a:gd name="connsiteX1" fmla="*/ 78577 w 341142"/>
                  <a:gd name="connsiteY1" fmla="*/ 347335 h 776961"/>
                  <a:gd name="connsiteX2" fmla="*/ 226235 w 341142"/>
                  <a:gd name="connsiteY2" fmla="*/ 0 h 776961"/>
                  <a:gd name="connsiteX3" fmla="*/ 0 w 341142"/>
                  <a:gd name="connsiteY3" fmla="*/ 408848 h 776961"/>
                  <a:gd name="connsiteX4" fmla="*/ 2615 w 341142"/>
                  <a:gd name="connsiteY4" fmla="*/ 459764 h 776961"/>
                  <a:gd name="connsiteX5" fmla="*/ 341142 w 341142"/>
                  <a:gd name="connsiteY5" fmla="*/ 776962 h 77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142" h="776961">
                    <a:moveTo>
                      <a:pt x="341142" y="776962"/>
                    </a:moveTo>
                    <a:cubicBezTo>
                      <a:pt x="185227" y="697009"/>
                      <a:pt x="78577" y="534626"/>
                      <a:pt x="78577" y="347335"/>
                    </a:cubicBezTo>
                    <a:cubicBezTo>
                      <a:pt x="78577" y="210960"/>
                      <a:pt x="135273" y="87659"/>
                      <a:pt x="226235" y="0"/>
                    </a:cubicBezTo>
                    <a:cubicBezTo>
                      <a:pt x="90274" y="85320"/>
                      <a:pt x="0" y="236556"/>
                      <a:pt x="0" y="408848"/>
                    </a:cubicBezTo>
                    <a:cubicBezTo>
                      <a:pt x="0" y="426049"/>
                      <a:pt x="963" y="442976"/>
                      <a:pt x="2615" y="459764"/>
                    </a:cubicBezTo>
                    <a:cubicBezTo>
                      <a:pt x="53531" y="615405"/>
                      <a:pt x="181374" y="736091"/>
                      <a:pt x="341142" y="776962"/>
                    </a:cubicBezTo>
                    <a:close/>
                  </a:path>
                </a:pathLst>
              </a:custGeom>
              <a:solidFill>
                <a:srgbClr val="83D0F5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F33031BD-943B-422A-88CC-D2012E629BF7}"/>
                  </a:ext>
                </a:extLst>
              </p:cNvPr>
              <p:cNvSpPr/>
              <p:nvPr/>
            </p:nvSpPr>
            <p:spPr>
              <a:xfrm>
                <a:off x="2798347" y="4418470"/>
                <a:ext cx="714898" cy="393710"/>
              </a:xfrm>
              <a:custGeom>
                <a:avLst/>
                <a:gdLst>
                  <a:gd name="connsiteX0" fmla="*/ 0 w 714898"/>
                  <a:gd name="connsiteY0" fmla="*/ 135136 h 393710"/>
                  <a:gd name="connsiteX1" fmla="*/ 256235 w 714898"/>
                  <a:gd name="connsiteY1" fmla="*/ 61513 h 393710"/>
                  <a:gd name="connsiteX2" fmla="*/ 714899 w 714898"/>
                  <a:gd name="connsiteY2" fmla="*/ 393710 h 393710"/>
                  <a:gd name="connsiteX3" fmla="*/ 454948 w 714898"/>
                  <a:gd name="connsiteY3" fmla="*/ 15137 h 393710"/>
                  <a:gd name="connsiteX4" fmla="*/ 334812 w 714898"/>
                  <a:gd name="connsiteY4" fmla="*/ 0 h 393710"/>
                  <a:gd name="connsiteX5" fmla="*/ 0 w 714898"/>
                  <a:gd name="connsiteY5" fmla="*/ 135136 h 39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8" h="393710">
                    <a:moveTo>
                      <a:pt x="0" y="135136"/>
                    </a:moveTo>
                    <a:cubicBezTo>
                      <a:pt x="74311" y="88485"/>
                      <a:pt x="162108" y="61513"/>
                      <a:pt x="256235" y="61513"/>
                    </a:cubicBezTo>
                    <a:cubicBezTo>
                      <a:pt x="470223" y="61513"/>
                      <a:pt x="651734" y="200915"/>
                      <a:pt x="714899" y="393710"/>
                    </a:cubicBezTo>
                    <a:cubicBezTo>
                      <a:pt x="697559" y="228300"/>
                      <a:pt x="596552" y="87659"/>
                      <a:pt x="454948" y="15137"/>
                    </a:cubicBezTo>
                    <a:cubicBezTo>
                      <a:pt x="416554" y="5229"/>
                      <a:pt x="376233" y="0"/>
                      <a:pt x="334812" y="0"/>
                    </a:cubicBezTo>
                    <a:cubicBezTo>
                      <a:pt x="204768" y="138"/>
                      <a:pt x="86834" y="51467"/>
                      <a:pt x="0" y="135136"/>
                    </a:cubicBezTo>
                    <a:close/>
                  </a:path>
                </a:pathLst>
              </a:custGeom>
              <a:solidFill>
                <a:srgbClr val="F7AE83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55" name="Groep 54">
            <a:extLst>
              <a:ext uri="{FF2B5EF4-FFF2-40B4-BE49-F238E27FC236}">
                <a16:creationId xmlns:a16="http://schemas.microsoft.com/office/drawing/2014/main" id="{3236331F-1DC4-4E4F-ACAB-4BBC6EF9C557}"/>
              </a:ext>
            </a:extLst>
          </p:cNvPr>
          <p:cNvGrpSpPr/>
          <p:nvPr/>
        </p:nvGrpSpPr>
        <p:grpSpPr>
          <a:xfrm>
            <a:off x="8861298" y="4363145"/>
            <a:ext cx="1064710" cy="1064160"/>
            <a:chOff x="8861298" y="4429152"/>
            <a:chExt cx="1064710" cy="1064160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534BB3FA-CA2E-42D3-BED5-C52B6C5F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4101" y="4614892"/>
              <a:ext cx="638941" cy="638941"/>
            </a:xfrm>
            <a:prstGeom prst="rect">
              <a:avLst/>
            </a:prstGeom>
          </p:spPr>
        </p:pic>
        <p:grpSp>
          <p:nvGrpSpPr>
            <p:cNvPr id="39" name="Graphic 3">
              <a:extLst>
                <a:ext uri="{FF2B5EF4-FFF2-40B4-BE49-F238E27FC236}">
                  <a16:creationId xmlns:a16="http://schemas.microsoft.com/office/drawing/2014/main" id="{869CF413-1DE4-4730-934E-E2E6D49E8923}"/>
                </a:ext>
              </a:extLst>
            </p:cNvPr>
            <p:cNvGrpSpPr/>
            <p:nvPr/>
          </p:nvGrpSpPr>
          <p:grpSpPr>
            <a:xfrm>
              <a:off x="8861298" y="4429152"/>
              <a:ext cx="1064710" cy="1064160"/>
              <a:chOff x="2550919" y="4380764"/>
              <a:chExt cx="1064710" cy="1064160"/>
            </a:xfrm>
          </p:grpSpPr>
          <p:sp>
            <p:nvSpPr>
              <p:cNvPr id="40" name="Vrije vorm: vorm 39">
                <a:extLst>
                  <a:ext uri="{FF2B5EF4-FFF2-40B4-BE49-F238E27FC236}">
                    <a16:creationId xmlns:a16="http://schemas.microsoft.com/office/drawing/2014/main" id="{6649EF70-14C0-4239-9F83-B9755D56AEB9}"/>
                  </a:ext>
                </a:extLst>
              </p:cNvPr>
              <p:cNvSpPr/>
              <p:nvPr/>
            </p:nvSpPr>
            <p:spPr>
              <a:xfrm>
                <a:off x="2574726" y="5013370"/>
                <a:ext cx="814667" cy="431553"/>
              </a:xfrm>
              <a:custGeom>
                <a:avLst/>
                <a:gdLst>
                  <a:gd name="connsiteX0" fmla="*/ 338528 w 814667"/>
                  <a:gd name="connsiteY0" fmla="*/ 317198 h 431553"/>
                  <a:gd name="connsiteX1" fmla="*/ 0 w 814667"/>
                  <a:gd name="connsiteY1" fmla="*/ 0 h 431553"/>
                  <a:gd name="connsiteX2" fmla="*/ 479856 w 814667"/>
                  <a:gd name="connsiteY2" fmla="*/ 431554 h 431553"/>
                  <a:gd name="connsiteX3" fmla="*/ 814668 w 814667"/>
                  <a:gd name="connsiteY3" fmla="*/ 296418 h 431553"/>
                  <a:gd name="connsiteX4" fmla="*/ 558433 w 814667"/>
                  <a:gd name="connsiteY4" fmla="*/ 370041 h 431553"/>
                  <a:gd name="connsiteX5" fmla="*/ 338528 w 814667"/>
                  <a:gd name="connsiteY5" fmla="*/ 317198 h 43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4667" h="431553">
                    <a:moveTo>
                      <a:pt x="338528" y="317198"/>
                    </a:moveTo>
                    <a:cubicBezTo>
                      <a:pt x="178759" y="276327"/>
                      <a:pt x="50917" y="155640"/>
                      <a:pt x="0" y="0"/>
                    </a:cubicBezTo>
                    <a:cubicBezTo>
                      <a:pt x="25458" y="242611"/>
                      <a:pt x="230639" y="431554"/>
                      <a:pt x="479856" y="431554"/>
                    </a:cubicBezTo>
                    <a:cubicBezTo>
                      <a:pt x="609900" y="431554"/>
                      <a:pt x="727834" y="380087"/>
                      <a:pt x="814668" y="296418"/>
                    </a:cubicBezTo>
                    <a:cubicBezTo>
                      <a:pt x="740357" y="343069"/>
                      <a:pt x="652560" y="370041"/>
                      <a:pt x="558433" y="370041"/>
                    </a:cubicBezTo>
                    <a:cubicBezTo>
                      <a:pt x="479168" y="370179"/>
                      <a:pt x="404444" y="351050"/>
                      <a:pt x="338528" y="317198"/>
                    </a:cubicBezTo>
                    <a:close/>
                  </a:path>
                </a:pathLst>
              </a:custGeom>
              <a:solidFill>
                <a:srgbClr val="0F9CD9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Vrije vorm: vorm 40">
                <a:extLst>
                  <a:ext uri="{FF2B5EF4-FFF2-40B4-BE49-F238E27FC236}">
                    <a16:creationId xmlns:a16="http://schemas.microsoft.com/office/drawing/2014/main" id="{34F67401-BB2F-4183-91A3-12D0360898E6}"/>
                  </a:ext>
                </a:extLst>
              </p:cNvPr>
              <p:cNvSpPr/>
              <p:nvPr/>
            </p:nvSpPr>
            <p:spPr>
              <a:xfrm>
                <a:off x="3253295" y="4433608"/>
                <a:ext cx="362334" cy="876180"/>
              </a:xfrm>
              <a:custGeom>
                <a:avLst/>
                <a:gdLst>
                  <a:gd name="connsiteX0" fmla="*/ 362335 w 362334"/>
                  <a:gd name="connsiteY0" fmla="*/ 467471 h 876180"/>
                  <a:gd name="connsiteX1" fmla="*/ 0 w 362334"/>
                  <a:gd name="connsiteY1" fmla="*/ 0 h 876180"/>
                  <a:gd name="connsiteX2" fmla="*/ 259951 w 362334"/>
                  <a:gd name="connsiteY2" fmla="*/ 378573 h 876180"/>
                  <a:gd name="connsiteX3" fmla="*/ 283895 w 362334"/>
                  <a:gd name="connsiteY3" fmla="*/ 528846 h 876180"/>
                  <a:gd name="connsiteX4" fmla="*/ 136237 w 362334"/>
                  <a:gd name="connsiteY4" fmla="*/ 876181 h 876180"/>
                  <a:gd name="connsiteX5" fmla="*/ 362335 w 362334"/>
                  <a:gd name="connsiteY5" fmla="*/ 467471 h 87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334" h="876180">
                    <a:moveTo>
                      <a:pt x="362335" y="467471"/>
                    </a:moveTo>
                    <a:cubicBezTo>
                      <a:pt x="362335" y="242474"/>
                      <a:pt x="208346" y="53531"/>
                      <a:pt x="0" y="0"/>
                    </a:cubicBezTo>
                    <a:cubicBezTo>
                      <a:pt x="141604" y="72660"/>
                      <a:pt x="242474" y="213162"/>
                      <a:pt x="259951" y="378573"/>
                    </a:cubicBezTo>
                    <a:cubicBezTo>
                      <a:pt x="275363" y="425912"/>
                      <a:pt x="283895" y="476278"/>
                      <a:pt x="283895" y="528846"/>
                    </a:cubicBezTo>
                    <a:cubicBezTo>
                      <a:pt x="283895" y="665220"/>
                      <a:pt x="227199" y="788522"/>
                      <a:pt x="136237" y="876181"/>
                    </a:cubicBezTo>
                    <a:cubicBezTo>
                      <a:pt x="271923" y="790999"/>
                      <a:pt x="362335" y="639762"/>
                      <a:pt x="362335" y="467471"/>
                    </a:cubicBezTo>
                    <a:close/>
                  </a:path>
                </a:pathLst>
              </a:custGeom>
              <a:solidFill>
                <a:srgbClr val="F0AB08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FB8AA497-6C61-4F22-BFFE-44F3C8ED8486}"/>
                  </a:ext>
                </a:extLst>
              </p:cNvPr>
              <p:cNvSpPr/>
              <p:nvPr/>
            </p:nvSpPr>
            <p:spPr>
              <a:xfrm>
                <a:off x="2913116" y="4812181"/>
                <a:ext cx="623936" cy="571230"/>
              </a:xfrm>
              <a:custGeom>
                <a:avLst/>
                <a:gdLst>
                  <a:gd name="connsiteX0" fmla="*/ 623937 w 623936"/>
                  <a:gd name="connsiteY0" fmla="*/ 150273 h 571230"/>
                  <a:gd name="connsiteX1" fmla="*/ 599992 w 623936"/>
                  <a:gd name="connsiteY1" fmla="*/ 0 h 571230"/>
                  <a:gd name="connsiteX2" fmla="*/ 602607 w 623936"/>
                  <a:gd name="connsiteY2" fmla="*/ 50917 h 571230"/>
                  <a:gd name="connsiteX3" fmla="*/ 120136 w 623936"/>
                  <a:gd name="connsiteY3" fmla="*/ 533387 h 571230"/>
                  <a:gd name="connsiteX4" fmla="*/ 0 w 623936"/>
                  <a:gd name="connsiteY4" fmla="*/ 518250 h 571230"/>
                  <a:gd name="connsiteX5" fmla="*/ 219905 w 623936"/>
                  <a:gd name="connsiteY5" fmla="*/ 571231 h 571230"/>
                  <a:gd name="connsiteX6" fmla="*/ 476140 w 623936"/>
                  <a:gd name="connsiteY6" fmla="*/ 497608 h 571230"/>
                  <a:gd name="connsiteX7" fmla="*/ 623937 w 623936"/>
                  <a:gd name="connsiteY7" fmla="*/ 150273 h 571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3936" h="571230">
                    <a:moveTo>
                      <a:pt x="623937" y="150273"/>
                    </a:moveTo>
                    <a:cubicBezTo>
                      <a:pt x="623937" y="97843"/>
                      <a:pt x="615542" y="47339"/>
                      <a:pt x="599992" y="0"/>
                    </a:cubicBezTo>
                    <a:cubicBezTo>
                      <a:pt x="601781" y="16789"/>
                      <a:pt x="602607" y="33715"/>
                      <a:pt x="602607" y="50917"/>
                    </a:cubicBezTo>
                    <a:cubicBezTo>
                      <a:pt x="602607" y="317335"/>
                      <a:pt x="386554" y="533387"/>
                      <a:pt x="120136" y="533387"/>
                    </a:cubicBezTo>
                    <a:cubicBezTo>
                      <a:pt x="78715" y="533387"/>
                      <a:pt x="38394" y="528158"/>
                      <a:pt x="0" y="518250"/>
                    </a:cubicBezTo>
                    <a:cubicBezTo>
                      <a:pt x="65917" y="552103"/>
                      <a:pt x="140640" y="571231"/>
                      <a:pt x="219905" y="571231"/>
                    </a:cubicBezTo>
                    <a:cubicBezTo>
                      <a:pt x="314032" y="571231"/>
                      <a:pt x="401829" y="544259"/>
                      <a:pt x="476140" y="497608"/>
                    </a:cubicBezTo>
                    <a:cubicBezTo>
                      <a:pt x="567378" y="409949"/>
                      <a:pt x="623937" y="286785"/>
                      <a:pt x="623937" y="150273"/>
                    </a:cubicBezTo>
                    <a:close/>
                  </a:path>
                </a:pathLst>
              </a:custGeom>
              <a:solidFill>
                <a:srgbClr val="FAD490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45BBCA3B-F151-4C40-B16E-592A4E7CE721}"/>
                  </a:ext>
                </a:extLst>
              </p:cNvPr>
              <p:cNvSpPr/>
              <p:nvPr/>
            </p:nvSpPr>
            <p:spPr>
              <a:xfrm>
                <a:off x="2550919" y="4380764"/>
                <a:ext cx="702375" cy="632743"/>
              </a:xfrm>
              <a:custGeom>
                <a:avLst/>
                <a:gdLst>
                  <a:gd name="connsiteX0" fmla="*/ 247428 w 702375"/>
                  <a:gd name="connsiteY0" fmla="*/ 172842 h 632743"/>
                  <a:gd name="connsiteX1" fmla="*/ 582240 w 702375"/>
                  <a:gd name="connsiteY1" fmla="*/ 37844 h 632743"/>
                  <a:gd name="connsiteX2" fmla="*/ 702376 w 702375"/>
                  <a:gd name="connsiteY2" fmla="*/ 52981 h 632743"/>
                  <a:gd name="connsiteX3" fmla="*/ 482471 w 702375"/>
                  <a:gd name="connsiteY3" fmla="*/ 0 h 632743"/>
                  <a:gd name="connsiteX4" fmla="*/ 0 w 702375"/>
                  <a:gd name="connsiteY4" fmla="*/ 482471 h 632743"/>
                  <a:gd name="connsiteX5" fmla="*/ 23945 w 702375"/>
                  <a:gd name="connsiteY5" fmla="*/ 632744 h 632743"/>
                  <a:gd name="connsiteX6" fmla="*/ 21330 w 702375"/>
                  <a:gd name="connsiteY6" fmla="*/ 581827 h 632743"/>
                  <a:gd name="connsiteX7" fmla="*/ 247428 w 702375"/>
                  <a:gd name="connsiteY7" fmla="*/ 172842 h 63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375" h="632743">
                    <a:moveTo>
                      <a:pt x="247428" y="172842"/>
                    </a:moveTo>
                    <a:cubicBezTo>
                      <a:pt x="334262" y="89173"/>
                      <a:pt x="452196" y="37844"/>
                      <a:pt x="582240" y="37844"/>
                    </a:cubicBezTo>
                    <a:cubicBezTo>
                      <a:pt x="623661" y="37844"/>
                      <a:pt x="663982" y="43073"/>
                      <a:pt x="702376" y="52981"/>
                    </a:cubicBezTo>
                    <a:cubicBezTo>
                      <a:pt x="636459" y="19128"/>
                      <a:pt x="561736" y="0"/>
                      <a:pt x="482471" y="0"/>
                    </a:cubicBezTo>
                    <a:cubicBezTo>
                      <a:pt x="216052" y="0"/>
                      <a:pt x="0" y="216052"/>
                      <a:pt x="0" y="482471"/>
                    </a:cubicBezTo>
                    <a:cubicBezTo>
                      <a:pt x="0" y="534901"/>
                      <a:pt x="8394" y="585405"/>
                      <a:pt x="23945" y="632744"/>
                    </a:cubicBezTo>
                    <a:cubicBezTo>
                      <a:pt x="22156" y="615955"/>
                      <a:pt x="21330" y="599029"/>
                      <a:pt x="21330" y="581827"/>
                    </a:cubicBezTo>
                    <a:cubicBezTo>
                      <a:pt x="21192" y="409398"/>
                      <a:pt x="111466" y="258162"/>
                      <a:pt x="247428" y="172842"/>
                    </a:cubicBezTo>
                    <a:close/>
                  </a:path>
                </a:pathLst>
              </a:custGeom>
              <a:solidFill>
                <a:srgbClr val="E85417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6F23CE5B-E163-4919-85A2-BCAB2BF58D98}"/>
                  </a:ext>
                </a:extLst>
              </p:cNvPr>
              <p:cNvSpPr/>
              <p:nvPr/>
            </p:nvSpPr>
            <p:spPr>
              <a:xfrm>
                <a:off x="2572112" y="4553606"/>
                <a:ext cx="341142" cy="776961"/>
              </a:xfrm>
              <a:custGeom>
                <a:avLst/>
                <a:gdLst>
                  <a:gd name="connsiteX0" fmla="*/ 341142 w 341142"/>
                  <a:gd name="connsiteY0" fmla="*/ 776962 h 776961"/>
                  <a:gd name="connsiteX1" fmla="*/ 78577 w 341142"/>
                  <a:gd name="connsiteY1" fmla="*/ 347335 h 776961"/>
                  <a:gd name="connsiteX2" fmla="*/ 226235 w 341142"/>
                  <a:gd name="connsiteY2" fmla="*/ 0 h 776961"/>
                  <a:gd name="connsiteX3" fmla="*/ 0 w 341142"/>
                  <a:gd name="connsiteY3" fmla="*/ 408848 h 776961"/>
                  <a:gd name="connsiteX4" fmla="*/ 2615 w 341142"/>
                  <a:gd name="connsiteY4" fmla="*/ 459764 h 776961"/>
                  <a:gd name="connsiteX5" fmla="*/ 341142 w 341142"/>
                  <a:gd name="connsiteY5" fmla="*/ 776962 h 77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142" h="776961">
                    <a:moveTo>
                      <a:pt x="341142" y="776962"/>
                    </a:moveTo>
                    <a:cubicBezTo>
                      <a:pt x="185227" y="697009"/>
                      <a:pt x="78577" y="534626"/>
                      <a:pt x="78577" y="347335"/>
                    </a:cubicBezTo>
                    <a:cubicBezTo>
                      <a:pt x="78577" y="210960"/>
                      <a:pt x="135273" y="87659"/>
                      <a:pt x="226235" y="0"/>
                    </a:cubicBezTo>
                    <a:cubicBezTo>
                      <a:pt x="90274" y="85320"/>
                      <a:pt x="0" y="236556"/>
                      <a:pt x="0" y="408848"/>
                    </a:cubicBezTo>
                    <a:cubicBezTo>
                      <a:pt x="0" y="426049"/>
                      <a:pt x="963" y="442976"/>
                      <a:pt x="2615" y="459764"/>
                    </a:cubicBezTo>
                    <a:cubicBezTo>
                      <a:pt x="53531" y="615405"/>
                      <a:pt x="181374" y="736091"/>
                      <a:pt x="341142" y="776962"/>
                    </a:cubicBezTo>
                    <a:close/>
                  </a:path>
                </a:pathLst>
              </a:custGeom>
              <a:solidFill>
                <a:srgbClr val="83D0F5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1C63B820-2C06-4706-B755-ADE70BA56219}"/>
                  </a:ext>
                </a:extLst>
              </p:cNvPr>
              <p:cNvSpPr/>
              <p:nvPr/>
            </p:nvSpPr>
            <p:spPr>
              <a:xfrm>
                <a:off x="2798347" y="4418470"/>
                <a:ext cx="714898" cy="393710"/>
              </a:xfrm>
              <a:custGeom>
                <a:avLst/>
                <a:gdLst>
                  <a:gd name="connsiteX0" fmla="*/ 0 w 714898"/>
                  <a:gd name="connsiteY0" fmla="*/ 135136 h 393710"/>
                  <a:gd name="connsiteX1" fmla="*/ 256235 w 714898"/>
                  <a:gd name="connsiteY1" fmla="*/ 61513 h 393710"/>
                  <a:gd name="connsiteX2" fmla="*/ 714899 w 714898"/>
                  <a:gd name="connsiteY2" fmla="*/ 393710 h 393710"/>
                  <a:gd name="connsiteX3" fmla="*/ 454948 w 714898"/>
                  <a:gd name="connsiteY3" fmla="*/ 15137 h 393710"/>
                  <a:gd name="connsiteX4" fmla="*/ 334812 w 714898"/>
                  <a:gd name="connsiteY4" fmla="*/ 0 h 393710"/>
                  <a:gd name="connsiteX5" fmla="*/ 0 w 714898"/>
                  <a:gd name="connsiteY5" fmla="*/ 135136 h 39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98" h="393710">
                    <a:moveTo>
                      <a:pt x="0" y="135136"/>
                    </a:moveTo>
                    <a:cubicBezTo>
                      <a:pt x="74311" y="88485"/>
                      <a:pt x="162108" y="61513"/>
                      <a:pt x="256235" y="61513"/>
                    </a:cubicBezTo>
                    <a:cubicBezTo>
                      <a:pt x="470223" y="61513"/>
                      <a:pt x="651734" y="200915"/>
                      <a:pt x="714899" y="393710"/>
                    </a:cubicBezTo>
                    <a:cubicBezTo>
                      <a:pt x="697559" y="228300"/>
                      <a:pt x="596552" y="87659"/>
                      <a:pt x="454948" y="15137"/>
                    </a:cubicBezTo>
                    <a:cubicBezTo>
                      <a:pt x="416554" y="5229"/>
                      <a:pt x="376233" y="0"/>
                      <a:pt x="334812" y="0"/>
                    </a:cubicBezTo>
                    <a:cubicBezTo>
                      <a:pt x="204768" y="138"/>
                      <a:pt x="86834" y="51467"/>
                      <a:pt x="0" y="135136"/>
                    </a:cubicBezTo>
                    <a:close/>
                  </a:path>
                </a:pathLst>
              </a:custGeom>
              <a:solidFill>
                <a:srgbClr val="F7AE83"/>
              </a:solidFill>
              <a:ln w="1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E4250AE-1188-2BC3-B0FA-CC5CC5D7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B1ACEE-655D-2C8E-4B74-6BE86C29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7FA6702-E576-45FE-B9DB-481F56122A9E}" type="slidenum">
              <a:r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873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-FR.pptx" id="{66518055-A9AC-4D15-B3C5-464C20FA8961}" vid="{DE705F57-DCFC-45B8-B4BD-A34CF155DE25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-FR.pptx" id="{66518055-A9AC-4D15-B3C5-464C20FA8961}" vid="{DE705F57-DCFC-45B8-B4BD-A34CF155DE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94d2535-8d2f-4f44-a95f-ac49b4808a21" xsi:nil="true"/>
    <SharedWithUsers xmlns="3dbb8666-309d-4b7a-81d0-7d7408250167">
      <UserInfo>
        <DisplayName>Ben Youssef, Sarah</DisplayName>
        <AccountId>37</AccountId>
        <AccountType/>
      </UserInfo>
      <UserInfo>
        <DisplayName>Morlion, Katrien</DisplayName>
        <AccountId>33</AccountId>
        <AccountType/>
      </UserInfo>
    </SharedWithUsers>
    <TaxCatchAll xmlns="3dbb8666-309d-4b7a-81d0-7d7408250167" xsi:nil="true"/>
    <lcf76f155ced4ddcb4097134ff3c332f xmlns="b94d2535-8d2f-4f44-a95f-ac49b4808a21">
      <Terms xmlns="http://schemas.microsoft.com/office/infopath/2007/PartnerControls"/>
    </lcf76f155ced4ddcb4097134ff3c332f>
    <Date xmlns="b94d2535-8d2f-4f44-a95f-ac49b4808a2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6E2CBDBD237F498D2234A0A78AB173" ma:contentTypeVersion="18" ma:contentTypeDescription="Create a new document." ma:contentTypeScope="" ma:versionID="cf6c16c2dee875c149beee63553675e2">
  <xsd:schema xmlns:xsd="http://www.w3.org/2001/XMLSchema" xmlns:xs="http://www.w3.org/2001/XMLSchema" xmlns:p="http://schemas.microsoft.com/office/2006/metadata/properties" xmlns:ns2="b94d2535-8d2f-4f44-a95f-ac49b4808a21" xmlns:ns3="3dbb8666-309d-4b7a-81d0-7d7408250167" targetNamespace="http://schemas.microsoft.com/office/2006/metadata/properties" ma:root="true" ma:fieldsID="6cf6e2f8a768f67cfae68a5e1632ae70" ns2:_="" ns3:_="">
    <xsd:import namespace="b94d2535-8d2f-4f44-a95f-ac49b4808a21"/>
    <xsd:import namespace="3dbb8666-309d-4b7a-81d0-7d74082501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d2535-8d2f-4f44-a95f-ac49b4808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40450e-9a03-4d02-b4b4-92fecd150c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3" nillable="true" ma:displayName="Date" ma:format="DateOnly" ma:internalName="Date">
      <xsd:simpleType>
        <xsd:restriction base="dms:DateTim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b8666-309d-4b7a-81d0-7d74082501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5ab422-d60c-4ac0-a5e1-544e38d89d41}" ma:internalName="TaxCatchAll" ma:showField="CatchAllData" ma:web="3dbb8666-309d-4b7a-81d0-7d7408250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4311C4-E487-4C52-81CD-06696CCCDE27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c5e4545c-db97-46cc-84bc-24e923dab155"/>
    <ds:schemaRef ds:uri="http://schemas.openxmlformats.org/package/2006/metadata/core-properties"/>
    <ds:schemaRef ds:uri="http://schemas.microsoft.com/office/infopath/2007/PartnerControls"/>
    <ds:schemaRef ds:uri="e0cec844-a9e6-4879-a3cd-0a19a0f0ee81"/>
    <ds:schemaRef ds:uri="http://www.w3.org/XML/1998/namespace"/>
    <ds:schemaRef ds:uri="http://purl.org/dc/dcmitype/"/>
    <ds:schemaRef ds:uri="b94d2535-8d2f-4f44-a95f-ac49b4808a21"/>
    <ds:schemaRef ds:uri="3dbb8666-309d-4b7a-81d0-7d7408250167"/>
  </ds:schemaRefs>
</ds:datastoreItem>
</file>

<file path=customXml/itemProps2.xml><?xml version="1.0" encoding="utf-8"?>
<ds:datastoreItem xmlns:ds="http://schemas.openxmlformats.org/officeDocument/2006/customXml" ds:itemID="{390696E5-25BB-4FFA-BA7D-BF44F05C19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EAD149-340F-4252-8D18-6FE6EAFE9316}"/>
</file>

<file path=docProps/app.xml><?xml version="1.0" encoding="utf-8"?>
<Properties xmlns="http://schemas.openxmlformats.org/officeDocument/2006/extended-properties" xmlns:vt="http://schemas.openxmlformats.org/officeDocument/2006/docPropsVTypes">
  <Template>Coopération Benelux 2022 NL</Template>
  <TotalTime>993</TotalTime>
  <Words>250</Words>
  <Application>Microsoft Office PowerPoint</Application>
  <PresentationFormat>Widescreen</PresentationFormat>
  <Paragraphs>40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Kantoorthema</vt:lpstr>
      <vt:lpstr>1_Kantoorthema</vt:lpstr>
      <vt:lpstr>     THE BENELUX UNION CROSS-BORDER COOPERATION FOR  THE WELL-BEING OF CITIZENS AND BUSINESSES </vt:lpstr>
      <vt:lpstr>Benelux Union - history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Guus de Bruijn - Beyond Borders Breakfast Debate</dc:title>
  <dc:creator>de Bruijn, Guus</dc:creator>
  <cp:keywords>, docId:A17103C9C090C06C4B6D6B586F0458D8</cp:keywords>
  <cp:lastModifiedBy>Martina Fumagalli</cp:lastModifiedBy>
  <cp:revision>144</cp:revision>
  <cp:lastPrinted>2023-05-23T09:33:53Z</cp:lastPrinted>
  <dcterms:created xsi:type="dcterms:W3CDTF">2019-01-25T10:00:05Z</dcterms:created>
  <dcterms:modified xsi:type="dcterms:W3CDTF">2023-07-17T15:09:52Z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0x0101005B6E2CBDBD237F498D2234A0A78AB173</vt:lpwstr>
  </property>
  <property fmtid="{D5CDD505-2E9C-101B-9397-08002B2CF9AE}" pid="3" name="Order">
    <vt:r8>91600</vt:r8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