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9" r:id="rId3"/>
    <p:sldId id="271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32A11C-91DC-41D8-8803-5AAB81BAEFF1}" v="40" dt="2023-07-12T09:54:12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045" autoAdjust="0"/>
  </p:normalViewPr>
  <p:slideViewPr>
    <p:cSldViewPr snapToGrid="0">
      <p:cViewPr>
        <p:scale>
          <a:sx n="70" d="100"/>
          <a:sy n="70" d="100"/>
        </p:scale>
        <p:origin x="1675" y="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2838" y="-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marie O'Kane" userId="11696b69-b4a0-436c-8a3e-c6b500ec74c4" providerId="ADAL" clId="{F232A11C-91DC-41D8-8803-5AAB81BAEFF1}"/>
    <pc:docChg chg="undo custSel delSld modSld modMainMaster">
      <pc:chgData name="Annmarie O'Kane" userId="11696b69-b4a0-436c-8a3e-c6b500ec74c4" providerId="ADAL" clId="{F232A11C-91DC-41D8-8803-5AAB81BAEFF1}" dt="2023-07-12T09:55:17.730" v="485" actId="1076"/>
      <pc:docMkLst>
        <pc:docMk/>
      </pc:docMkLst>
      <pc:sldChg chg="addSp delSp modSp mod modNotesTx">
        <pc:chgData name="Annmarie O'Kane" userId="11696b69-b4a0-436c-8a3e-c6b500ec74c4" providerId="ADAL" clId="{F232A11C-91DC-41D8-8803-5AAB81BAEFF1}" dt="2023-07-12T09:54:16.264" v="476" actId="1076"/>
        <pc:sldMkLst>
          <pc:docMk/>
          <pc:sldMk cId="1846885393" sldId="257"/>
        </pc:sldMkLst>
        <pc:spChg chg="del">
          <ac:chgData name="Annmarie O'Kane" userId="11696b69-b4a0-436c-8a3e-c6b500ec74c4" providerId="ADAL" clId="{F232A11C-91DC-41D8-8803-5AAB81BAEFF1}" dt="2023-07-12T09:39:52.396" v="300" actId="21"/>
          <ac:spMkLst>
            <pc:docMk/>
            <pc:sldMk cId="1846885393" sldId="257"/>
            <ac:spMk id="3" creationId="{E50CAC3F-9153-A4F5-22C0-350F847C42FC}"/>
          </ac:spMkLst>
        </pc:spChg>
        <pc:spChg chg="add mod">
          <ac:chgData name="Annmarie O'Kane" userId="11696b69-b4a0-436c-8a3e-c6b500ec74c4" providerId="ADAL" clId="{F232A11C-91DC-41D8-8803-5AAB81BAEFF1}" dt="2023-07-12T09:54:16.264" v="476" actId="1076"/>
          <ac:spMkLst>
            <pc:docMk/>
            <pc:sldMk cId="1846885393" sldId="257"/>
            <ac:spMk id="9" creationId="{31EABE51-3010-A396-DA78-EB5947584967}"/>
          </ac:spMkLst>
        </pc:spChg>
        <pc:picChg chg="del mod">
          <ac:chgData name="Annmarie O'Kane" userId="11696b69-b4a0-436c-8a3e-c6b500ec74c4" providerId="ADAL" clId="{F232A11C-91DC-41D8-8803-5AAB81BAEFF1}" dt="2023-07-12T09:46:40.752" v="348" actId="478"/>
          <ac:picMkLst>
            <pc:docMk/>
            <pc:sldMk cId="1846885393" sldId="257"/>
            <ac:picMk id="4" creationId="{374C5A80-C628-C581-78A7-711C05189E7B}"/>
          </ac:picMkLst>
        </pc:picChg>
        <pc:picChg chg="del mod">
          <ac:chgData name="Annmarie O'Kane" userId="11696b69-b4a0-436c-8a3e-c6b500ec74c4" providerId="ADAL" clId="{F232A11C-91DC-41D8-8803-5AAB81BAEFF1}" dt="2023-07-12T09:46:39.048" v="347" actId="478"/>
          <ac:picMkLst>
            <pc:docMk/>
            <pc:sldMk cId="1846885393" sldId="257"/>
            <ac:picMk id="5" creationId="{AADEF598-9DF6-556E-9D72-966E4E802D09}"/>
          </ac:picMkLst>
        </pc:picChg>
        <pc:picChg chg="del mod">
          <ac:chgData name="Annmarie O'Kane" userId="11696b69-b4a0-436c-8a3e-c6b500ec74c4" providerId="ADAL" clId="{F232A11C-91DC-41D8-8803-5AAB81BAEFF1}" dt="2023-07-12T09:46:34.585" v="345" actId="478"/>
          <ac:picMkLst>
            <pc:docMk/>
            <pc:sldMk cId="1846885393" sldId="257"/>
            <ac:picMk id="6" creationId="{D0FF3EB5-D83B-5831-0C32-BDD4CDDBC13B}"/>
          </ac:picMkLst>
        </pc:picChg>
        <pc:picChg chg="mod">
          <ac:chgData name="Annmarie O'Kane" userId="11696b69-b4a0-436c-8a3e-c6b500ec74c4" providerId="ADAL" clId="{F232A11C-91DC-41D8-8803-5AAB81BAEFF1}" dt="2023-07-12T09:39:59.844" v="301" actId="14100"/>
          <ac:picMkLst>
            <pc:docMk/>
            <pc:sldMk cId="1846885393" sldId="257"/>
            <ac:picMk id="8" creationId="{9C844DDF-619F-0039-473A-D188B9DAF134}"/>
          </ac:picMkLst>
        </pc:picChg>
      </pc:sldChg>
      <pc:sldChg chg="delSp modSp mod modNotesTx">
        <pc:chgData name="Annmarie O'Kane" userId="11696b69-b4a0-436c-8a3e-c6b500ec74c4" providerId="ADAL" clId="{F232A11C-91DC-41D8-8803-5AAB81BAEFF1}" dt="2023-07-12T09:51:08.692" v="381" actId="6549"/>
        <pc:sldMkLst>
          <pc:docMk/>
          <pc:sldMk cId="4170226173" sldId="259"/>
        </pc:sldMkLst>
        <pc:spChg chg="mod">
          <ac:chgData name="Annmarie O'Kane" userId="11696b69-b4a0-436c-8a3e-c6b500ec74c4" providerId="ADAL" clId="{F232A11C-91DC-41D8-8803-5AAB81BAEFF1}" dt="2023-07-12T09:42:55.619" v="336" actId="1076"/>
          <ac:spMkLst>
            <pc:docMk/>
            <pc:sldMk cId="4170226173" sldId="259"/>
            <ac:spMk id="4" creationId="{14F72CAA-4AD7-9858-3932-E76C5B72A044}"/>
          </ac:spMkLst>
        </pc:spChg>
        <pc:spChg chg="mod">
          <ac:chgData name="Annmarie O'Kane" userId="11696b69-b4a0-436c-8a3e-c6b500ec74c4" providerId="ADAL" clId="{F232A11C-91DC-41D8-8803-5AAB81BAEFF1}" dt="2023-07-12T09:42:04.016" v="327" actId="1076"/>
          <ac:spMkLst>
            <pc:docMk/>
            <pc:sldMk cId="4170226173" sldId="259"/>
            <ac:spMk id="6" creationId="{476802EC-14A2-A96F-10CD-BEA2A0609A91}"/>
          </ac:spMkLst>
        </pc:spChg>
        <pc:spChg chg="mod">
          <ac:chgData name="Annmarie O'Kane" userId="11696b69-b4a0-436c-8a3e-c6b500ec74c4" providerId="ADAL" clId="{F232A11C-91DC-41D8-8803-5AAB81BAEFF1}" dt="2023-07-12T09:42:01.056" v="326" actId="1076"/>
          <ac:spMkLst>
            <pc:docMk/>
            <pc:sldMk cId="4170226173" sldId="259"/>
            <ac:spMk id="11" creationId="{8D3C4548-3F63-E6CB-8A60-D69879E43EB7}"/>
          </ac:spMkLst>
        </pc:spChg>
        <pc:spChg chg="mod">
          <ac:chgData name="Annmarie O'Kane" userId="11696b69-b4a0-436c-8a3e-c6b500ec74c4" providerId="ADAL" clId="{F232A11C-91DC-41D8-8803-5AAB81BAEFF1}" dt="2023-07-12T09:42:17.798" v="329" actId="1076"/>
          <ac:spMkLst>
            <pc:docMk/>
            <pc:sldMk cId="4170226173" sldId="259"/>
            <ac:spMk id="12" creationId="{8434D621-6664-5A80-04A1-8CDEA12CACEC}"/>
          </ac:spMkLst>
        </pc:spChg>
        <pc:spChg chg="mod">
          <ac:chgData name="Annmarie O'Kane" userId="11696b69-b4a0-436c-8a3e-c6b500ec74c4" providerId="ADAL" clId="{F232A11C-91DC-41D8-8803-5AAB81BAEFF1}" dt="2023-07-12T09:42:33.690" v="331" actId="1076"/>
          <ac:spMkLst>
            <pc:docMk/>
            <pc:sldMk cId="4170226173" sldId="259"/>
            <ac:spMk id="14" creationId="{4DAE7C2C-BA7F-2968-2ACE-B02E01D5DFC5}"/>
          </ac:spMkLst>
        </pc:spChg>
        <pc:spChg chg="mod">
          <ac:chgData name="Annmarie O'Kane" userId="11696b69-b4a0-436c-8a3e-c6b500ec74c4" providerId="ADAL" clId="{F232A11C-91DC-41D8-8803-5AAB81BAEFF1}" dt="2023-07-12T09:42:26.921" v="330" actId="1076"/>
          <ac:spMkLst>
            <pc:docMk/>
            <pc:sldMk cId="4170226173" sldId="259"/>
            <ac:spMk id="16" creationId="{FDE95E8D-1DDC-3F44-71CA-B2C230814FDD}"/>
          </ac:spMkLst>
        </pc:spChg>
        <pc:spChg chg="del">
          <ac:chgData name="Annmarie O'Kane" userId="11696b69-b4a0-436c-8a3e-c6b500ec74c4" providerId="ADAL" clId="{F232A11C-91DC-41D8-8803-5AAB81BAEFF1}" dt="2023-07-12T09:41:54.340" v="324" actId="478"/>
          <ac:spMkLst>
            <pc:docMk/>
            <pc:sldMk cId="4170226173" sldId="259"/>
            <ac:spMk id="18" creationId="{28227143-DA9D-38CB-08EE-A5FACEB92449}"/>
          </ac:spMkLst>
        </pc:spChg>
        <pc:spChg chg="mod">
          <ac:chgData name="Annmarie O'Kane" userId="11696b69-b4a0-436c-8a3e-c6b500ec74c4" providerId="ADAL" clId="{F232A11C-91DC-41D8-8803-5AAB81BAEFF1}" dt="2023-07-12T09:41:57.169" v="325" actId="1076"/>
          <ac:spMkLst>
            <pc:docMk/>
            <pc:sldMk cId="4170226173" sldId="259"/>
            <ac:spMk id="19" creationId="{30121119-9162-66FD-E35A-DEDDAE93480F}"/>
          </ac:spMkLst>
        </pc:spChg>
        <pc:spChg chg="mod">
          <ac:chgData name="Annmarie O'Kane" userId="11696b69-b4a0-436c-8a3e-c6b500ec74c4" providerId="ADAL" clId="{F232A11C-91DC-41D8-8803-5AAB81BAEFF1}" dt="2023-07-12T09:42:47.625" v="334" actId="1076"/>
          <ac:spMkLst>
            <pc:docMk/>
            <pc:sldMk cId="4170226173" sldId="259"/>
            <ac:spMk id="20" creationId="{1708FA4E-658C-E88C-AE21-E052FCAA91B8}"/>
          </ac:spMkLst>
        </pc:spChg>
        <pc:spChg chg="mod">
          <ac:chgData name="Annmarie O'Kane" userId="11696b69-b4a0-436c-8a3e-c6b500ec74c4" providerId="ADAL" clId="{F232A11C-91DC-41D8-8803-5AAB81BAEFF1}" dt="2023-07-12T09:42:43.092" v="333" actId="1076"/>
          <ac:spMkLst>
            <pc:docMk/>
            <pc:sldMk cId="4170226173" sldId="259"/>
            <ac:spMk id="21" creationId="{C78073D2-BEAF-7B9D-047F-DCC0EBD98801}"/>
          </ac:spMkLst>
        </pc:spChg>
        <pc:spChg chg="mod">
          <ac:chgData name="Annmarie O'Kane" userId="11696b69-b4a0-436c-8a3e-c6b500ec74c4" providerId="ADAL" clId="{F232A11C-91DC-41D8-8803-5AAB81BAEFF1}" dt="2023-07-12T09:42:51.278" v="335" actId="1076"/>
          <ac:spMkLst>
            <pc:docMk/>
            <pc:sldMk cId="4170226173" sldId="259"/>
            <ac:spMk id="23" creationId="{D2A8D2D8-4F6C-3F4A-EDFC-BB3887EC601F}"/>
          </ac:spMkLst>
        </pc:spChg>
        <pc:picChg chg="mod">
          <ac:chgData name="Annmarie O'Kane" userId="11696b69-b4a0-436c-8a3e-c6b500ec74c4" providerId="ADAL" clId="{F232A11C-91DC-41D8-8803-5AAB81BAEFF1}" dt="2023-07-12T09:43:07.846" v="337" actId="1076"/>
          <ac:picMkLst>
            <pc:docMk/>
            <pc:sldMk cId="4170226173" sldId="259"/>
            <ac:picMk id="5" creationId="{47BF827A-0960-A90A-1FFE-7BFD41F64715}"/>
          </ac:picMkLst>
        </pc:picChg>
      </pc:sldChg>
      <pc:sldChg chg="del">
        <pc:chgData name="Annmarie O'Kane" userId="11696b69-b4a0-436c-8a3e-c6b500ec74c4" providerId="ADAL" clId="{F232A11C-91DC-41D8-8803-5AAB81BAEFF1}" dt="2023-07-12T09:25:28.442" v="1" actId="47"/>
        <pc:sldMkLst>
          <pc:docMk/>
          <pc:sldMk cId="2780737152" sldId="262"/>
        </pc:sldMkLst>
      </pc:sldChg>
      <pc:sldChg chg="addSp delSp modSp del mod">
        <pc:chgData name="Annmarie O'Kane" userId="11696b69-b4a0-436c-8a3e-c6b500ec74c4" providerId="ADAL" clId="{F232A11C-91DC-41D8-8803-5AAB81BAEFF1}" dt="2023-07-12T09:35:56.875" v="288" actId="2696"/>
        <pc:sldMkLst>
          <pc:docMk/>
          <pc:sldMk cId="371310455" sldId="265"/>
        </pc:sldMkLst>
        <pc:spChg chg="mod">
          <ac:chgData name="Annmarie O'Kane" userId="11696b69-b4a0-436c-8a3e-c6b500ec74c4" providerId="ADAL" clId="{F232A11C-91DC-41D8-8803-5AAB81BAEFF1}" dt="2023-07-12T09:30:38.632" v="158" actId="20577"/>
          <ac:spMkLst>
            <pc:docMk/>
            <pc:sldMk cId="371310455" sldId="265"/>
            <ac:spMk id="2" creationId="{9BFEA124-CC3C-F5C7-C900-5163A1A15A50}"/>
          </ac:spMkLst>
        </pc:spChg>
        <pc:spChg chg="mod">
          <ac:chgData name="Annmarie O'Kane" userId="11696b69-b4a0-436c-8a3e-c6b500ec74c4" providerId="ADAL" clId="{F232A11C-91DC-41D8-8803-5AAB81BAEFF1}" dt="2023-07-12T09:35:30.129" v="285" actId="1076"/>
          <ac:spMkLst>
            <pc:docMk/>
            <pc:sldMk cId="371310455" sldId="265"/>
            <ac:spMk id="3" creationId="{FA5975EA-9B57-D0DC-48A8-493A33BEADE1}"/>
          </ac:spMkLst>
        </pc:spChg>
        <pc:spChg chg="add del mod">
          <ac:chgData name="Annmarie O'Kane" userId="11696b69-b4a0-436c-8a3e-c6b500ec74c4" providerId="ADAL" clId="{F232A11C-91DC-41D8-8803-5AAB81BAEFF1}" dt="2023-07-12T09:35:13.458" v="282" actId="478"/>
          <ac:spMkLst>
            <pc:docMk/>
            <pc:sldMk cId="371310455" sldId="265"/>
            <ac:spMk id="4" creationId="{A28C88C6-2296-D3A8-B308-0DC416C41840}"/>
          </ac:spMkLst>
        </pc:spChg>
        <pc:graphicFrameChg chg="add del">
          <ac:chgData name="Annmarie O'Kane" userId="11696b69-b4a0-436c-8a3e-c6b500ec74c4" providerId="ADAL" clId="{F232A11C-91DC-41D8-8803-5AAB81BAEFF1}" dt="2023-07-12T09:35:47.924" v="287" actId="478"/>
          <ac:graphicFrameMkLst>
            <pc:docMk/>
            <pc:sldMk cId="371310455" sldId="265"/>
            <ac:graphicFrameMk id="5" creationId="{183094D4-87A8-8911-3401-6D989F58F040}"/>
          </ac:graphicFrameMkLst>
        </pc:graphicFrameChg>
      </pc:sldChg>
      <pc:sldChg chg="addSp delSp modSp mod modNotesTx">
        <pc:chgData name="Annmarie O'Kane" userId="11696b69-b4a0-436c-8a3e-c6b500ec74c4" providerId="ADAL" clId="{F232A11C-91DC-41D8-8803-5AAB81BAEFF1}" dt="2023-07-12T09:55:17.730" v="485" actId="1076"/>
        <pc:sldMkLst>
          <pc:docMk/>
          <pc:sldMk cId="334299732" sldId="267"/>
        </pc:sldMkLst>
        <pc:spChg chg="mod">
          <ac:chgData name="Annmarie O'Kane" userId="11696b69-b4a0-436c-8a3e-c6b500ec74c4" providerId="ADAL" clId="{F232A11C-91DC-41D8-8803-5AAB81BAEFF1}" dt="2023-07-12T09:55:17.730" v="485" actId="1076"/>
          <ac:spMkLst>
            <pc:docMk/>
            <pc:sldMk cId="334299732" sldId="267"/>
            <ac:spMk id="6" creationId="{598BEDB8-9894-BC71-AA1E-4E51B4A24937}"/>
          </ac:spMkLst>
        </pc:spChg>
        <pc:picChg chg="add mod modCrop">
          <ac:chgData name="Annmarie O'Kane" userId="11696b69-b4a0-436c-8a3e-c6b500ec74c4" providerId="ADAL" clId="{F232A11C-91DC-41D8-8803-5AAB81BAEFF1}" dt="2023-07-12T09:29:17.482" v="120" actId="1076"/>
          <ac:picMkLst>
            <pc:docMk/>
            <pc:sldMk cId="334299732" sldId="267"/>
            <ac:picMk id="2" creationId="{A9FE8458-DF97-5C1E-147E-F7616CFE045B}"/>
          </ac:picMkLst>
        </pc:picChg>
        <pc:picChg chg="add mod">
          <ac:chgData name="Annmarie O'Kane" userId="11696b69-b4a0-436c-8a3e-c6b500ec74c4" providerId="ADAL" clId="{F232A11C-91DC-41D8-8803-5AAB81BAEFF1}" dt="2023-07-12T09:54:57.669" v="478" actId="1076"/>
          <ac:picMkLst>
            <pc:docMk/>
            <pc:sldMk cId="334299732" sldId="267"/>
            <ac:picMk id="3" creationId="{882182F4-D83B-6D0E-266A-6339F3BD3EB7}"/>
          </ac:picMkLst>
        </pc:picChg>
        <pc:picChg chg="del">
          <ac:chgData name="Annmarie O'Kane" userId="11696b69-b4a0-436c-8a3e-c6b500ec74c4" providerId="ADAL" clId="{F232A11C-91DC-41D8-8803-5AAB81BAEFF1}" dt="2023-07-12T09:26:54.864" v="4" actId="478"/>
          <ac:picMkLst>
            <pc:docMk/>
            <pc:sldMk cId="334299732" sldId="267"/>
            <ac:picMk id="4" creationId="{C4E4B880-6EDF-3D98-7154-A91DB769FFBA}"/>
          </ac:picMkLst>
        </pc:picChg>
        <pc:picChg chg="mod ord">
          <ac:chgData name="Annmarie O'Kane" userId="11696b69-b4a0-436c-8a3e-c6b500ec74c4" providerId="ADAL" clId="{F232A11C-91DC-41D8-8803-5AAB81BAEFF1}" dt="2023-07-12T09:46:14.909" v="340" actId="1076"/>
          <ac:picMkLst>
            <pc:docMk/>
            <pc:sldMk cId="334299732" sldId="267"/>
            <ac:picMk id="5" creationId="{416918A7-5E10-4E79-F55D-FA193FFDB5A5}"/>
          </ac:picMkLst>
        </pc:picChg>
      </pc:sldChg>
      <pc:sldChg chg="del">
        <pc:chgData name="Annmarie O'Kane" userId="11696b69-b4a0-436c-8a3e-c6b500ec74c4" providerId="ADAL" clId="{F232A11C-91DC-41D8-8803-5AAB81BAEFF1}" dt="2023-07-12T09:30:18.576" v="137" actId="47"/>
        <pc:sldMkLst>
          <pc:docMk/>
          <pc:sldMk cId="1919196843" sldId="268"/>
        </pc:sldMkLst>
      </pc:sldChg>
      <pc:sldChg chg="del">
        <pc:chgData name="Annmarie O'Kane" userId="11696b69-b4a0-436c-8a3e-c6b500ec74c4" providerId="ADAL" clId="{F232A11C-91DC-41D8-8803-5AAB81BAEFF1}" dt="2023-07-12T09:25:30.287" v="2" actId="47"/>
        <pc:sldMkLst>
          <pc:docMk/>
          <pc:sldMk cId="3756029040" sldId="269"/>
        </pc:sldMkLst>
      </pc:sldChg>
      <pc:sldChg chg="del">
        <pc:chgData name="Annmarie O'Kane" userId="11696b69-b4a0-436c-8a3e-c6b500ec74c4" providerId="ADAL" clId="{F232A11C-91DC-41D8-8803-5AAB81BAEFF1}" dt="2023-07-12T09:25:35.200" v="3" actId="47"/>
        <pc:sldMkLst>
          <pc:docMk/>
          <pc:sldMk cId="4270848124" sldId="270"/>
        </pc:sldMkLst>
      </pc:sldChg>
      <pc:sldChg chg="modSp mod modNotesTx">
        <pc:chgData name="Annmarie O'Kane" userId="11696b69-b4a0-436c-8a3e-c6b500ec74c4" providerId="ADAL" clId="{F232A11C-91DC-41D8-8803-5AAB81BAEFF1}" dt="2023-07-12T09:51:12.138" v="382" actId="6549"/>
        <pc:sldMkLst>
          <pc:docMk/>
          <pc:sldMk cId="1921003681" sldId="271"/>
        </pc:sldMkLst>
        <pc:graphicFrameChg chg="mod modGraphic">
          <ac:chgData name="Annmarie O'Kane" userId="11696b69-b4a0-436c-8a3e-c6b500ec74c4" providerId="ADAL" clId="{F232A11C-91DC-41D8-8803-5AAB81BAEFF1}" dt="2023-07-12T09:49:56.501" v="379"/>
          <ac:graphicFrameMkLst>
            <pc:docMk/>
            <pc:sldMk cId="1921003681" sldId="271"/>
            <ac:graphicFrameMk id="4" creationId="{8B06D6CD-6A50-8A75-1102-C611A6D9C320}"/>
          </ac:graphicFrameMkLst>
        </pc:graphicFrameChg>
      </pc:sldChg>
      <pc:sldChg chg="del">
        <pc:chgData name="Annmarie O'Kane" userId="11696b69-b4a0-436c-8a3e-c6b500ec74c4" providerId="ADAL" clId="{F232A11C-91DC-41D8-8803-5AAB81BAEFF1}" dt="2023-07-12T09:25:22.782" v="0" actId="47"/>
        <pc:sldMkLst>
          <pc:docMk/>
          <pc:sldMk cId="4246592703" sldId="272"/>
        </pc:sldMkLst>
      </pc:sldChg>
      <pc:sldMasterChg chg="modSp mod modSldLayout">
        <pc:chgData name="Annmarie O'Kane" userId="11696b69-b4a0-436c-8a3e-c6b500ec74c4" providerId="ADAL" clId="{F232A11C-91DC-41D8-8803-5AAB81BAEFF1}" dt="2023-07-12T09:53:51.992" v="473"/>
        <pc:sldMasterMkLst>
          <pc:docMk/>
          <pc:sldMasterMk cId="1734871897" sldId="2147483660"/>
        </pc:sldMasterMkLst>
        <pc:spChg chg="mod">
          <ac:chgData name="Annmarie O'Kane" userId="11696b69-b4a0-436c-8a3e-c6b500ec74c4" providerId="ADAL" clId="{F232A11C-91DC-41D8-8803-5AAB81BAEFF1}" dt="2023-07-12T09:53:30.862" v="469"/>
          <ac:spMkLst>
            <pc:docMk/>
            <pc:sldMasterMk cId="1734871897" sldId="2147483660"/>
            <ac:spMk id="5" creationId="{00000000-0000-0000-0000-000000000000}"/>
          </ac:spMkLst>
        </pc:spChg>
        <pc:sldLayoutChg chg="modSp mod">
          <pc:chgData name="Annmarie O'Kane" userId="11696b69-b4a0-436c-8a3e-c6b500ec74c4" providerId="ADAL" clId="{F232A11C-91DC-41D8-8803-5AAB81BAEFF1}" dt="2023-07-12T09:53:40.870" v="471"/>
          <pc:sldLayoutMkLst>
            <pc:docMk/>
            <pc:sldMasterMk cId="1734871897" sldId="2147483660"/>
            <pc:sldLayoutMk cId="128610597" sldId="2147483661"/>
          </pc:sldLayoutMkLst>
          <pc:spChg chg="mod">
            <ac:chgData name="Annmarie O'Kane" userId="11696b69-b4a0-436c-8a3e-c6b500ec74c4" providerId="ADAL" clId="{F232A11C-91DC-41D8-8803-5AAB81BAEFF1}" dt="2023-07-12T09:53:40.870" v="471"/>
            <ac:spMkLst>
              <pc:docMk/>
              <pc:sldMasterMk cId="1734871897" sldId="2147483660"/>
              <pc:sldLayoutMk cId="128610597" sldId="2147483661"/>
              <ac:spMk id="5" creationId="{00000000-0000-0000-0000-000000000000}"/>
            </ac:spMkLst>
          </pc:spChg>
        </pc:sldLayoutChg>
        <pc:sldLayoutChg chg="modSp mod">
          <pc:chgData name="Annmarie O'Kane" userId="11696b69-b4a0-436c-8a3e-c6b500ec74c4" providerId="ADAL" clId="{F232A11C-91DC-41D8-8803-5AAB81BAEFF1}" dt="2023-07-12T09:53:47.283" v="472"/>
          <pc:sldLayoutMkLst>
            <pc:docMk/>
            <pc:sldMasterMk cId="1734871897" sldId="2147483660"/>
            <pc:sldLayoutMk cId="3694310211" sldId="2147483662"/>
          </pc:sldLayoutMkLst>
          <pc:spChg chg="mod">
            <ac:chgData name="Annmarie O'Kane" userId="11696b69-b4a0-436c-8a3e-c6b500ec74c4" providerId="ADAL" clId="{F232A11C-91DC-41D8-8803-5AAB81BAEFF1}" dt="2023-07-12T09:53:47.283" v="472"/>
            <ac:spMkLst>
              <pc:docMk/>
              <pc:sldMasterMk cId="1734871897" sldId="2147483660"/>
              <pc:sldLayoutMk cId="3694310211" sldId="2147483662"/>
              <ac:spMk id="5" creationId="{00000000-0000-0000-0000-000000000000}"/>
            </ac:spMkLst>
          </pc:spChg>
        </pc:sldLayoutChg>
        <pc:sldLayoutChg chg="modSp mod">
          <pc:chgData name="Annmarie O'Kane" userId="11696b69-b4a0-436c-8a3e-c6b500ec74c4" providerId="ADAL" clId="{F232A11C-91DC-41D8-8803-5AAB81BAEFF1}" dt="2023-07-12T09:53:51.992" v="473"/>
          <pc:sldLayoutMkLst>
            <pc:docMk/>
            <pc:sldMasterMk cId="1734871897" sldId="2147483660"/>
            <pc:sldLayoutMk cId="1545726730" sldId="2147483663"/>
          </pc:sldLayoutMkLst>
          <pc:spChg chg="mod">
            <ac:chgData name="Annmarie O'Kane" userId="11696b69-b4a0-436c-8a3e-c6b500ec74c4" providerId="ADAL" clId="{F232A11C-91DC-41D8-8803-5AAB81BAEFF1}" dt="2023-07-12T09:53:51.992" v="473"/>
            <ac:spMkLst>
              <pc:docMk/>
              <pc:sldMasterMk cId="1734871897" sldId="2147483660"/>
              <pc:sldLayoutMk cId="1545726730" sldId="2147483663"/>
              <ac:spMk id="5" creationId="{00000000-0000-0000-0000-000000000000}"/>
            </ac:spMkLst>
          </pc:spChg>
        </pc:sldLayoutChg>
        <pc:sldLayoutChg chg="modSp mod">
          <pc:chgData name="Annmarie O'Kane" userId="11696b69-b4a0-436c-8a3e-c6b500ec74c4" providerId="ADAL" clId="{F232A11C-91DC-41D8-8803-5AAB81BAEFF1}" dt="2023-07-12T09:52:24.462" v="466" actId="20577"/>
          <pc:sldLayoutMkLst>
            <pc:docMk/>
            <pc:sldMasterMk cId="1734871897" sldId="2147483660"/>
            <pc:sldLayoutMk cId="2706334628" sldId="2147483666"/>
          </pc:sldLayoutMkLst>
          <pc:spChg chg="mod">
            <ac:chgData name="Annmarie O'Kane" userId="11696b69-b4a0-436c-8a3e-c6b500ec74c4" providerId="ADAL" clId="{F232A11C-91DC-41D8-8803-5AAB81BAEFF1}" dt="2023-07-12T09:52:24.462" v="466" actId="20577"/>
            <ac:spMkLst>
              <pc:docMk/>
              <pc:sldMasterMk cId="1734871897" sldId="2147483660"/>
              <pc:sldLayoutMk cId="2706334628" sldId="2147483666"/>
              <ac:spMk id="4" creationId="{00000000-0000-0000-0000-000000000000}"/>
            </ac:spMkLst>
          </pc:spChg>
        </pc:sldLayoutChg>
        <pc:sldLayoutChg chg="modSp mod">
          <pc:chgData name="Annmarie O'Kane" userId="11696b69-b4a0-436c-8a3e-c6b500ec74c4" providerId="ADAL" clId="{F232A11C-91DC-41D8-8803-5AAB81BAEFF1}" dt="2023-07-12T09:52:57.162" v="468" actId="20577"/>
          <pc:sldLayoutMkLst>
            <pc:docMk/>
            <pc:sldMasterMk cId="1734871897" sldId="2147483660"/>
            <pc:sldLayoutMk cId="2626844951" sldId="2147483667"/>
          </pc:sldLayoutMkLst>
          <pc:spChg chg="mod">
            <ac:chgData name="Annmarie O'Kane" userId="11696b69-b4a0-436c-8a3e-c6b500ec74c4" providerId="ADAL" clId="{F232A11C-91DC-41D8-8803-5AAB81BAEFF1}" dt="2023-07-12T09:52:57.162" v="468" actId="20577"/>
            <ac:spMkLst>
              <pc:docMk/>
              <pc:sldMasterMk cId="1734871897" sldId="2147483660"/>
              <pc:sldLayoutMk cId="2626844951" sldId="2147483667"/>
              <ac:spMk id="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6A36B-6FD5-4D6C-A3B4-FBC8E93B36D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E082B5-0A16-4E8A-96CD-99F5FB9E49D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b="1" dirty="0"/>
            <a:t>Rights?</a:t>
          </a:r>
        </a:p>
      </dgm:t>
    </dgm:pt>
    <dgm:pt modelId="{A6F0E814-AE0E-4B9C-83F2-BD642FD42370}" type="parTrans" cxnId="{0E501D9D-1E07-4D53-8759-B6EC4FF7D3A8}">
      <dgm:prSet/>
      <dgm:spPr/>
      <dgm:t>
        <a:bodyPr/>
        <a:lstStyle/>
        <a:p>
          <a:endParaRPr lang="en-GB"/>
        </a:p>
      </dgm:t>
    </dgm:pt>
    <dgm:pt modelId="{147BC06C-5D8A-4FB1-95FE-62A6F14C5D5D}" type="sibTrans" cxnId="{0E501D9D-1E07-4D53-8759-B6EC4FF7D3A8}">
      <dgm:prSet/>
      <dgm:spPr/>
      <dgm:t>
        <a:bodyPr/>
        <a:lstStyle/>
        <a:p>
          <a:endParaRPr lang="en-GB"/>
        </a:p>
      </dgm:t>
    </dgm:pt>
    <dgm:pt modelId="{274BC54C-3C32-43FF-A390-20A67B41FE2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en-GB" sz="2800" dirty="0">
              <a:highlight>
                <a:srgbClr val="000000"/>
              </a:highlight>
            </a:rPr>
            <a:t>Trade &amp; Cooperation Agreement</a:t>
          </a:r>
        </a:p>
        <a:p>
          <a:pPr>
            <a:spcAft>
              <a:spcPts val="600"/>
            </a:spcAft>
          </a:pPr>
          <a:r>
            <a:rPr lang="en-GB" sz="2400" dirty="0"/>
            <a:t>(EU &amp; British Citizens) </a:t>
          </a:r>
        </a:p>
      </dgm:t>
    </dgm:pt>
    <dgm:pt modelId="{9A6A3B09-4C80-440E-817E-E19363A6D7D9}" type="parTrans" cxnId="{478C4622-2A7B-45F9-A5C5-9A109582D0C4}">
      <dgm:prSet/>
      <dgm:spPr>
        <a:ln w="25400">
          <a:tailEnd type="triangle"/>
        </a:ln>
      </dgm:spPr>
      <dgm:t>
        <a:bodyPr/>
        <a:lstStyle/>
        <a:p>
          <a:endParaRPr lang="en-GB"/>
        </a:p>
      </dgm:t>
    </dgm:pt>
    <dgm:pt modelId="{EB935069-8A2C-4EDE-A81B-032612096D21}" type="sibTrans" cxnId="{478C4622-2A7B-45F9-A5C5-9A109582D0C4}">
      <dgm:prSet/>
      <dgm:spPr/>
      <dgm:t>
        <a:bodyPr/>
        <a:lstStyle/>
        <a:p>
          <a:endParaRPr lang="en-GB"/>
        </a:p>
      </dgm:t>
    </dgm:pt>
    <dgm:pt modelId="{8022B7D9-EBF2-4F38-A361-C0D48950952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2800" b="1" dirty="0">
              <a:highlight>
                <a:srgbClr val="000000"/>
              </a:highlight>
            </a:rPr>
            <a:t>Withdrawal Agreement</a:t>
          </a:r>
        </a:p>
        <a:p>
          <a:r>
            <a:rPr lang="en-GB" sz="2800" b="1" dirty="0"/>
            <a:t>EU UK </a:t>
          </a:r>
          <a:br>
            <a:rPr lang="en-GB" sz="2800" dirty="0"/>
          </a:br>
          <a:r>
            <a:rPr lang="en-GB" sz="2400" dirty="0"/>
            <a:t>Citizens who had engaged free movement rights by 31 Dec 2020</a:t>
          </a:r>
          <a:endParaRPr lang="en-GB" sz="2800" dirty="0"/>
        </a:p>
      </dgm:t>
    </dgm:pt>
    <dgm:pt modelId="{668E2F85-E98A-4A7B-B0D7-515664FF50B5}" type="parTrans" cxnId="{87DD73C8-C7F4-43AE-AD1C-63E2E79E5F99}">
      <dgm:prSet/>
      <dgm:spPr>
        <a:ln w="25400">
          <a:tailEnd type="triangle"/>
        </a:ln>
      </dgm:spPr>
      <dgm:t>
        <a:bodyPr/>
        <a:lstStyle/>
        <a:p>
          <a:endParaRPr lang="en-GB"/>
        </a:p>
      </dgm:t>
    </dgm:pt>
    <dgm:pt modelId="{D3D5B98B-2B43-43C3-B6AC-69EBD6EBE0EA}" type="sibTrans" cxnId="{87DD73C8-C7F4-43AE-AD1C-63E2E79E5F99}">
      <dgm:prSet/>
      <dgm:spPr/>
      <dgm:t>
        <a:bodyPr/>
        <a:lstStyle/>
        <a:p>
          <a:endParaRPr lang="en-GB"/>
        </a:p>
      </dgm:t>
    </dgm:pt>
    <dgm:pt modelId="{170E094D-2F86-4EDF-A2D0-86C1F6FE5FA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2800" b="1" dirty="0">
              <a:highlight>
                <a:srgbClr val="000000"/>
              </a:highlight>
            </a:rPr>
            <a:t>Common Travel Area</a:t>
          </a:r>
        </a:p>
        <a:p>
          <a:r>
            <a:rPr lang="en-GB" sz="2400" dirty="0"/>
            <a:t>(British &amp; Irish Citizens)</a:t>
          </a:r>
        </a:p>
      </dgm:t>
    </dgm:pt>
    <dgm:pt modelId="{BCD1CF51-61EC-4516-A7F0-796266020134}" type="parTrans" cxnId="{13C332E2-FA27-421D-AF61-36228E581E68}">
      <dgm:prSet/>
      <dgm:spPr>
        <a:ln w="25400">
          <a:tailEnd type="triangle"/>
        </a:ln>
      </dgm:spPr>
      <dgm:t>
        <a:bodyPr/>
        <a:lstStyle/>
        <a:p>
          <a:endParaRPr lang="en-GB"/>
        </a:p>
      </dgm:t>
    </dgm:pt>
    <dgm:pt modelId="{65E8B8CE-E3DA-4A98-A91C-EF806A26B54C}" type="sibTrans" cxnId="{13C332E2-FA27-421D-AF61-36228E581E68}">
      <dgm:prSet/>
      <dgm:spPr/>
      <dgm:t>
        <a:bodyPr/>
        <a:lstStyle/>
        <a:p>
          <a:endParaRPr lang="en-GB"/>
        </a:p>
      </dgm:t>
    </dgm:pt>
    <dgm:pt modelId="{7EEE5A03-4AAC-4871-87F4-CAED4886DF38}">
      <dgm:prSet phldrT="[Text]" custT="1"/>
      <dgm:spPr/>
      <dgm:t>
        <a:bodyPr/>
        <a:lstStyle/>
        <a:p>
          <a:r>
            <a:rPr lang="en-GB" sz="2800" dirty="0"/>
            <a:t>Free movement</a:t>
          </a:r>
        </a:p>
      </dgm:t>
    </dgm:pt>
    <dgm:pt modelId="{B62CB4F7-7B14-441C-8D5C-BF2D0D28140C}" type="parTrans" cxnId="{5CE05EC3-525E-4D9E-B3A1-7134F09636F2}">
      <dgm:prSet/>
      <dgm:spPr>
        <a:ln w="50800">
          <a:headEnd type="triangle" w="lg" len="med"/>
          <a:tailEnd type="none"/>
        </a:ln>
      </dgm:spPr>
      <dgm:t>
        <a:bodyPr/>
        <a:lstStyle/>
        <a:p>
          <a:endParaRPr lang="en-GB"/>
        </a:p>
      </dgm:t>
    </dgm:pt>
    <dgm:pt modelId="{BE3D291B-6270-4C06-84BC-DF769018ABD7}" type="sibTrans" cxnId="{5CE05EC3-525E-4D9E-B3A1-7134F09636F2}">
      <dgm:prSet/>
      <dgm:spPr/>
      <dgm:t>
        <a:bodyPr/>
        <a:lstStyle/>
        <a:p>
          <a:endParaRPr lang="en-GB"/>
        </a:p>
      </dgm:t>
    </dgm:pt>
    <dgm:pt modelId="{2C8EBD5A-C378-4BF7-A64D-F85CC0811CC1}">
      <dgm:prSet phldrT="[Text]" custT="1"/>
      <dgm:spPr/>
      <dgm:t>
        <a:bodyPr/>
        <a:lstStyle/>
        <a:p>
          <a:r>
            <a:rPr lang="en-GB" sz="2800" dirty="0"/>
            <a:t>Social Security</a:t>
          </a:r>
        </a:p>
      </dgm:t>
    </dgm:pt>
    <dgm:pt modelId="{C3BE5DF1-BB5D-43E8-9651-79C67A7D3E4C}" type="parTrans" cxnId="{DD695B87-2F14-4796-852B-7B764595310D}">
      <dgm:prSet/>
      <dgm:spPr>
        <a:ln w="50800">
          <a:headEnd type="triangle"/>
        </a:ln>
      </dgm:spPr>
      <dgm:t>
        <a:bodyPr/>
        <a:lstStyle/>
        <a:p>
          <a:endParaRPr lang="en-GB"/>
        </a:p>
      </dgm:t>
    </dgm:pt>
    <dgm:pt modelId="{29B7431B-86F6-4744-8658-CA9FE5934FC2}" type="sibTrans" cxnId="{DD695B87-2F14-4796-852B-7B764595310D}">
      <dgm:prSet/>
      <dgm:spPr/>
      <dgm:t>
        <a:bodyPr/>
        <a:lstStyle/>
        <a:p>
          <a:endParaRPr lang="en-GB"/>
        </a:p>
      </dgm:t>
    </dgm:pt>
    <dgm:pt modelId="{86B5CD10-89B8-4AEB-874C-945426186CA1}">
      <dgm:prSet phldrT="[Text]" custT="1"/>
      <dgm:spPr/>
      <dgm:t>
        <a:bodyPr/>
        <a:lstStyle/>
        <a:p>
          <a:r>
            <a:rPr lang="en-GB" sz="2800" dirty="0"/>
            <a:t>Employment</a:t>
          </a:r>
        </a:p>
      </dgm:t>
    </dgm:pt>
    <dgm:pt modelId="{E3E8F72C-9B0A-4EB5-B9CB-6B7272F918D4}" type="parTrans" cxnId="{CF23F10B-4FAB-4F18-BA4E-376165C36022}">
      <dgm:prSet/>
      <dgm:spPr>
        <a:ln w="50800">
          <a:headEnd type="triangle"/>
        </a:ln>
      </dgm:spPr>
      <dgm:t>
        <a:bodyPr/>
        <a:lstStyle/>
        <a:p>
          <a:endParaRPr lang="en-GB"/>
        </a:p>
      </dgm:t>
    </dgm:pt>
    <dgm:pt modelId="{B4BAE7A1-7529-48C2-8002-E1266249F072}" type="sibTrans" cxnId="{CF23F10B-4FAB-4F18-BA4E-376165C36022}">
      <dgm:prSet/>
      <dgm:spPr/>
      <dgm:t>
        <a:bodyPr/>
        <a:lstStyle/>
        <a:p>
          <a:endParaRPr lang="en-GB"/>
        </a:p>
      </dgm:t>
    </dgm:pt>
    <dgm:pt modelId="{CF2A39D2-B378-4A31-ABFB-7D648AA35BD5}" type="pres">
      <dgm:prSet presAssocID="{8C26A36B-6FD5-4D6C-A3B4-FBC8E93B36D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C7D636C-11E5-4C8F-AE09-1D52D03559D6}" type="pres">
      <dgm:prSet presAssocID="{EAE082B5-0A16-4E8A-96CD-99F5FB9E49DA}" presName="singleCycle" presStyleCnt="0"/>
      <dgm:spPr/>
    </dgm:pt>
    <dgm:pt modelId="{E1D507C7-44D4-41FD-BD66-A2F3A85CAC46}" type="pres">
      <dgm:prSet presAssocID="{EAE082B5-0A16-4E8A-96CD-99F5FB9E49DA}" presName="singleCenter" presStyleLbl="node1" presStyleIdx="0" presStyleCnt="7" custScaleX="85603" custScaleY="65679" custLinFactNeighborX="-21445" custLinFactNeighborY="2765">
        <dgm:presLayoutVars>
          <dgm:chMax val="7"/>
          <dgm:chPref val="7"/>
        </dgm:presLayoutVars>
      </dgm:prSet>
      <dgm:spPr/>
    </dgm:pt>
    <dgm:pt modelId="{52D23EA0-AFF7-4E54-A9C9-0630278C586E}" type="pres">
      <dgm:prSet presAssocID="{B62CB4F7-7B14-441C-8D5C-BF2D0D28140C}" presName="Name56" presStyleLbl="parChTrans1D2" presStyleIdx="0" presStyleCnt="6"/>
      <dgm:spPr/>
    </dgm:pt>
    <dgm:pt modelId="{A4193449-4C0D-4B69-B45F-4011C0D42D1B}" type="pres">
      <dgm:prSet presAssocID="{7EEE5A03-4AAC-4871-87F4-CAED4886DF38}" presName="text0" presStyleLbl="node1" presStyleIdx="1" presStyleCnt="7" custScaleX="203068" custScaleY="54762" custRadScaleRad="144009" custRadScaleInc="-256139">
        <dgm:presLayoutVars>
          <dgm:bulletEnabled val="1"/>
        </dgm:presLayoutVars>
      </dgm:prSet>
      <dgm:spPr/>
    </dgm:pt>
    <dgm:pt modelId="{CA2B88BD-5FF5-4FA2-BC2C-606FEBA4AD94}" type="pres">
      <dgm:prSet presAssocID="{C3BE5DF1-BB5D-43E8-9651-79C67A7D3E4C}" presName="Name56" presStyleLbl="parChTrans1D2" presStyleIdx="1" presStyleCnt="6"/>
      <dgm:spPr/>
    </dgm:pt>
    <dgm:pt modelId="{4F5E6323-E0D8-4C22-A834-E90FFB89943B}" type="pres">
      <dgm:prSet presAssocID="{2C8EBD5A-C378-4BF7-A64D-F85CC0811CC1}" presName="text0" presStyleLbl="node1" presStyleIdx="2" presStyleCnt="7" custScaleX="186394" custScaleY="55747" custRadScaleRad="155555" custRadScaleInc="-568570">
        <dgm:presLayoutVars>
          <dgm:bulletEnabled val="1"/>
        </dgm:presLayoutVars>
      </dgm:prSet>
      <dgm:spPr/>
    </dgm:pt>
    <dgm:pt modelId="{E2F69734-2D65-4886-B513-80D488DDE475}" type="pres">
      <dgm:prSet presAssocID="{E3E8F72C-9B0A-4EB5-B9CB-6B7272F918D4}" presName="Name56" presStyleLbl="parChTrans1D2" presStyleIdx="2" presStyleCnt="6"/>
      <dgm:spPr/>
    </dgm:pt>
    <dgm:pt modelId="{73604820-5E24-49D7-86E1-53201122462F}" type="pres">
      <dgm:prSet presAssocID="{86B5CD10-89B8-4AEB-874C-945426186CA1}" presName="text0" presStyleLbl="node1" presStyleIdx="3" presStyleCnt="7" custScaleX="177299" custScaleY="53637" custRadScaleRad="148097" custRadScaleInc="486175">
        <dgm:presLayoutVars>
          <dgm:bulletEnabled val="1"/>
        </dgm:presLayoutVars>
      </dgm:prSet>
      <dgm:spPr/>
    </dgm:pt>
    <dgm:pt modelId="{3CE444CD-7F77-4B74-B5D8-A6AC5A675857}" type="pres">
      <dgm:prSet presAssocID="{9A6A3B09-4C80-440E-817E-E19363A6D7D9}" presName="Name56" presStyleLbl="parChTrans1D2" presStyleIdx="3" presStyleCnt="6"/>
      <dgm:spPr/>
    </dgm:pt>
    <dgm:pt modelId="{5213A93C-5C2E-44EE-B011-26931281EAA3}" type="pres">
      <dgm:prSet presAssocID="{274BC54C-3C32-43FF-A390-20A67B41FE2B}" presName="text0" presStyleLbl="node1" presStyleIdx="4" presStyleCnt="7" custScaleX="369984" custScaleY="108361" custRadScaleRad="102027" custRadScaleInc="-102276">
        <dgm:presLayoutVars>
          <dgm:bulletEnabled val="1"/>
        </dgm:presLayoutVars>
      </dgm:prSet>
      <dgm:spPr/>
    </dgm:pt>
    <dgm:pt modelId="{C587AFF1-F0EA-42C9-A085-5DAF133C5045}" type="pres">
      <dgm:prSet presAssocID="{668E2F85-E98A-4A7B-B0D7-515664FF50B5}" presName="Name56" presStyleLbl="parChTrans1D2" presStyleIdx="4" presStyleCnt="6"/>
      <dgm:spPr/>
    </dgm:pt>
    <dgm:pt modelId="{BBBA3800-6C9C-4663-AB24-B8288309E4A2}" type="pres">
      <dgm:prSet presAssocID="{8022B7D9-EBF2-4F38-A361-C0D489509526}" presName="text0" presStyleLbl="node1" presStyleIdx="5" presStyleCnt="7" custScaleX="375294" custScaleY="138735" custRadScaleRad="105308" custRadScaleInc="514123">
        <dgm:presLayoutVars>
          <dgm:bulletEnabled val="1"/>
        </dgm:presLayoutVars>
      </dgm:prSet>
      <dgm:spPr/>
    </dgm:pt>
    <dgm:pt modelId="{315D51B6-0F1C-46FD-9836-C04E13729A81}" type="pres">
      <dgm:prSet presAssocID="{BCD1CF51-61EC-4516-A7F0-796266020134}" presName="Name56" presStyleLbl="parChTrans1D2" presStyleIdx="5" presStyleCnt="6"/>
      <dgm:spPr/>
    </dgm:pt>
    <dgm:pt modelId="{AEF17793-F734-40E8-A4FB-4D86D0AF1430}" type="pres">
      <dgm:prSet presAssocID="{170E094D-2F86-4EDF-A2D0-86C1F6FE5FA5}" presName="text0" presStyleLbl="node1" presStyleIdx="6" presStyleCnt="7" custScaleX="271721" custScaleY="84579" custRadScaleRad="81303" custRadScaleInc="510308">
        <dgm:presLayoutVars>
          <dgm:bulletEnabled val="1"/>
        </dgm:presLayoutVars>
      </dgm:prSet>
      <dgm:spPr/>
    </dgm:pt>
  </dgm:ptLst>
  <dgm:cxnLst>
    <dgm:cxn modelId="{DCED900A-4059-40B1-B476-FDCE5FD5421C}" type="presOf" srcId="{2C8EBD5A-C378-4BF7-A64D-F85CC0811CC1}" destId="{4F5E6323-E0D8-4C22-A834-E90FFB89943B}" srcOrd="0" destOrd="0" presId="urn:microsoft.com/office/officeart/2008/layout/RadialCluster"/>
    <dgm:cxn modelId="{CF23F10B-4FAB-4F18-BA4E-376165C36022}" srcId="{EAE082B5-0A16-4E8A-96CD-99F5FB9E49DA}" destId="{86B5CD10-89B8-4AEB-874C-945426186CA1}" srcOrd="2" destOrd="0" parTransId="{E3E8F72C-9B0A-4EB5-B9CB-6B7272F918D4}" sibTransId="{B4BAE7A1-7529-48C2-8002-E1266249F072}"/>
    <dgm:cxn modelId="{478C4622-2A7B-45F9-A5C5-9A109582D0C4}" srcId="{EAE082B5-0A16-4E8A-96CD-99F5FB9E49DA}" destId="{274BC54C-3C32-43FF-A390-20A67B41FE2B}" srcOrd="3" destOrd="0" parTransId="{9A6A3B09-4C80-440E-817E-E19363A6D7D9}" sibTransId="{EB935069-8A2C-4EDE-A81B-032612096D21}"/>
    <dgm:cxn modelId="{1FE6C824-7925-4632-B748-704DAC6176E0}" type="presOf" srcId="{BCD1CF51-61EC-4516-A7F0-796266020134}" destId="{315D51B6-0F1C-46FD-9836-C04E13729A81}" srcOrd="0" destOrd="0" presId="urn:microsoft.com/office/officeart/2008/layout/RadialCluster"/>
    <dgm:cxn modelId="{99EBC44A-EFA2-408F-8F71-15200819A70F}" type="presOf" srcId="{7EEE5A03-4AAC-4871-87F4-CAED4886DF38}" destId="{A4193449-4C0D-4B69-B45F-4011C0D42D1B}" srcOrd="0" destOrd="0" presId="urn:microsoft.com/office/officeart/2008/layout/RadialCluster"/>
    <dgm:cxn modelId="{B21A8470-8FF8-4001-8755-167BD2AF53B2}" type="presOf" srcId="{8C26A36B-6FD5-4D6C-A3B4-FBC8E93B36DF}" destId="{CF2A39D2-B378-4A31-ABFB-7D648AA35BD5}" srcOrd="0" destOrd="0" presId="urn:microsoft.com/office/officeart/2008/layout/RadialCluster"/>
    <dgm:cxn modelId="{9C1D8254-3C5C-40BE-ABFF-BFAEF335C42A}" type="presOf" srcId="{B62CB4F7-7B14-441C-8D5C-BF2D0D28140C}" destId="{52D23EA0-AFF7-4E54-A9C9-0630278C586E}" srcOrd="0" destOrd="0" presId="urn:microsoft.com/office/officeart/2008/layout/RadialCluster"/>
    <dgm:cxn modelId="{9878FE74-337F-4079-BB03-2F8F5523EE14}" type="presOf" srcId="{C3BE5DF1-BB5D-43E8-9651-79C67A7D3E4C}" destId="{CA2B88BD-5FF5-4FA2-BC2C-606FEBA4AD94}" srcOrd="0" destOrd="0" presId="urn:microsoft.com/office/officeart/2008/layout/RadialCluster"/>
    <dgm:cxn modelId="{DD695B87-2F14-4796-852B-7B764595310D}" srcId="{EAE082B5-0A16-4E8A-96CD-99F5FB9E49DA}" destId="{2C8EBD5A-C378-4BF7-A64D-F85CC0811CC1}" srcOrd="1" destOrd="0" parTransId="{C3BE5DF1-BB5D-43E8-9651-79C67A7D3E4C}" sibTransId="{29B7431B-86F6-4744-8658-CA9FE5934FC2}"/>
    <dgm:cxn modelId="{96A3F594-0CC8-44A4-BBA9-1197B05937F0}" type="presOf" srcId="{E3E8F72C-9B0A-4EB5-B9CB-6B7272F918D4}" destId="{E2F69734-2D65-4886-B513-80D488DDE475}" srcOrd="0" destOrd="0" presId="urn:microsoft.com/office/officeart/2008/layout/RadialCluster"/>
    <dgm:cxn modelId="{0E501D9D-1E07-4D53-8759-B6EC4FF7D3A8}" srcId="{8C26A36B-6FD5-4D6C-A3B4-FBC8E93B36DF}" destId="{EAE082B5-0A16-4E8A-96CD-99F5FB9E49DA}" srcOrd="0" destOrd="0" parTransId="{A6F0E814-AE0E-4B9C-83F2-BD642FD42370}" sibTransId="{147BC06C-5D8A-4FB1-95FE-62A6F14C5D5D}"/>
    <dgm:cxn modelId="{113805A9-F563-4664-8191-9BF710B50FC6}" type="presOf" srcId="{9A6A3B09-4C80-440E-817E-E19363A6D7D9}" destId="{3CE444CD-7F77-4B74-B5D8-A6AC5A675857}" srcOrd="0" destOrd="0" presId="urn:microsoft.com/office/officeart/2008/layout/RadialCluster"/>
    <dgm:cxn modelId="{F66321B2-2E24-4DF9-A360-868C0087106B}" type="presOf" srcId="{274BC54C-3C32-43FF-A390-20A67B41FE2B}" destId="{5213A93C-5C2E-44EE-B011-26931281EAA3}" srcOrd="0" destOrd="0" presId="urn:microsoft.com/office/officeart/2008/layout/RadialCluster"/>
    <dgm:cxn modelId="{5CE05EC3-525E-4D9E-B3A1-7134F09636F2}" srcId="{EAE082B5-0A16-4E8A-96CD-99F5FB9E49DA}" destId="{7EEE5A03-4AAC-4871-87F4-CAED4886DF38}" srcOrd="0" destOrd="0" parTransId="{B62CB4F7-7B14-441C-8D5C-BF2D0D28140C}" sibTransId="{BE3D291B-6270-4C06-84BC-DF769018ABD7}"/>
    <dgm:cxn modelId="{87DD73C8-C7F4-43AE-AD1C-63E2E79E5F99}" srcId="{EAE082B5-0A16-4E8A-96CD-99F5FB9E49DA}" destId="{8022B7D9-EBF2-4F38-A361-C0D489509526}" srcOrd="4" destOrd="0" parTransId="{668E2F85-E98A-4A7B-B0D7-515664FF50B5}" sibTransId="{D3D5B98B-2B43-43C3-B6AC-69EBD6EBE0EA}"/>
    <dgm:cxn modelId="{3E4800D8-9E92-4CAC-AF9C-EF33DFD9D507}" type="presOf" srcId="{668E2F85-E98A-4A7B-B0D7-515664FF50B5}" destId="{C587AFF1-F0EA-42C9-A085-5DAF133C5045}" srcOrd="0" destOrd="0" presId="urn:microsoft.com/office/officeart/2008/layout/RadialCluster"/>
    <dgm:cxn modelId="{FACFA1E1-79AB-4E31-8C00-B3B90C671157}" type="presOf" srcId="{8022B7D9-EBF2-4F38-A361-C0D489509526}" destId="{BBBA3800-6C9C-4663-AB24-B8288309E4A2}" srcOrd="0" destOrd="0" presId="urn:microsoft.com/office/officeart/2008/layout/RadialCluster"/>
    <dgm:cxn modelId="{13C332E2-FA27-421D-AF61-36228E581E68}" srcId="{EAE082B5-0A16-4E8A-96CD-99F5FB9E49DA}" destId="{170E094D-2F86-4EDF-A2D0-86C1F6FE5FA5}" srcOrd="5" destOrd="0" parTransId="{BCD1CF51-61EC-4516-A7F0-796266020134}" sibTransId="{65E8B8CE-E3DA-4A98-A91C-EF806A26B54C}"/>
    <dgm:cxn modelId="{6B8EBEE6-8F16-4BA1-A9FD-6707403B8A03}" type="presOf" srcId="{170E094D-2F86-4EDF-A2D0-86C1F6FE5FA5}" destId="{AEF17793-F734-40E8-A4FB-4D86D0AF1430}" srcOrd="0" destOrd="0" presId="urn:microsoft.com/office/officeart/2008/layout/RadialCluster"/>
    <dgm:cxn modelId="{F90503EA-ECBB-48BF-97CA-9A4A1907030B}" type="presOf" srcId="{86B5CD10-89B8-4AEB-874C-945426186CA1}" destId="{73604820-5E24-49D7-86E1-53201122462F}" srcOrd="0" destOrd="0" presId="urn:microsoft.com/office/officeart/2008/layout/RadialCluster"/>
    <dgm:cxn modelId="{7CD790F9-3E2B-451E-9E15-56E0001E2DA9}" type="presOf" srcId="{EAE082B5-0A16-4E8A-96CD-99F5FB9E49DA}" destId="{E1D507C7-44D4-41FD-BD66-A2F3A85CAC46}" srcOrd="0" destOrd="0" presId="urn:microsoft.com/office/officeart/2008/layout/RadialCluster"/>
    <dgm:cxn modelId="{C72449CD-11A2-4643-A78C-F215BCDA47E6}" type="presParOf" srcId="{CF2A39D2-B378-4A31-ABFB-7D648AA35BD5}" destId="{0C7D636C-11E5-4C8F-AE09-1D52D03559D6}" srcOrd="0" destOrd="0" presId="urn:microsoft.com/office/officeart/2008/layout/RadialCluster"/>
    <dgm:cxn modelId="{0409648D-F6B1-413D-B2F4-44C04CA83BDB}" type="presParOf" srcId="{0C7D636C-11E5-4C8F-AE09-1D52D03559D6}" destId="{E1D507C7-44D4-41FD-BD66-A2F3A85CAC46}" srcOrd="0" destOrd="0" presId="urn:microsoft.com/office/officeart/2008/layout/RadialCluster"/>
    <dgm:cxn modelId="{C3DBFF8D-EB13-40AA-B918-FFBBD6347576}" type="presParOf" srcId="{0C7D636C-11E5-4C8F-AE09-1D52D03559D6}" destId="{52D23EA0-AFF7-4E54-A9C9-0630278C586E}" srcOrd="1" destOrd="0" presId="urn:microsoft.com/office/officeart/2008/layout/RadialCluster"/>
    <dgm:cxn modelId="{01F9F899-3EFC-4F9F-99A3-70F72841432D}" type="presParOf" srcId="{0C7D636C-11E5-4C8F-AE09-1D52D03559D6}" destId="{A4193449-4C0D-4B69-B45F-4011C0D42D1B}" srcOrd="2" destOrd="0" presId="urn:microsoft.com/office/officeart/2008/layout/RadialCluster"/>
    <dgm:cxn modelId="{1E60C482-E414-4C4E-9FD2-D3FFCE7BCF93}" type="presParOf" srcId="{0C7D636C-11E5-4C8F-AE09-1D52D03559D6}" destId="{CA2B88BD-5FF5-4FA2-BC2C-606FEBA4AD94}" srcOrd="3" destOrd="0" presId="urn:microsoft.com/office/officeart/2008/layout/RadialCluster"/>
    <dgm:cxn modelId="{EBF0CDB5-6A5D-43F9-9E9A-B1DC0E69D8E6}" type="presParOf" srcId="{0C7D636C-11E5-4C8F-AE09-1D52D03559D6}" destId="{4F5E6323-E0D8-4C22-A834-E90FFB89943B}" srcOrd="4" destOrd="0" presId="urn:microsoft.com/office/officeart/2008/layout/RadialCluster"/>
    <dgm:cxn modelId="{B52F7FB1-3E5B-447A-B3E4-99A1D9292B2A}" type="presParOf" srcId="{0C7D636C-11E5-4C8F-AE09-1D52D03559D6}" destId="{E2F69734-2D65-4886-B513-80D488DDE475}" srcOrd="5" destOrd="0" presId="urn:microsoft.com/office/officeart/2008/layout/RadialCluster"/>
    <dgm:cxn modelId="{DD614EC7-AF73-45BC-ACFC-371A14A7A3DA}" type="presParOf" srcId="{0C7D636C-11E5-4C8F-AE09-1D52D03559D6}" destId="{73604820-5E24-49D7-86E1-53201122462F}" srcOrd="6" destOrd="0" presId="urn:microsoft.com/office/officeart/2008/layout/RadialCluster"/>
    <dgm:cxn modelId="{21938B72-161B-4EF1-8F59-E9477C04B097}" type="presParOf" srcId="{0C7D636C-11E5-4C8F-AE09-1D52D03559D6}" destId="{3CE444CD-7F77-4B74-B5D8-A6AC5A675857}" srcOrd="7" destOrd="0" presId="urn:microsoft.com/office/officeart/2008/layout/RadialCluster"/>
    <dgm:cxn modelId="{EFDE596B-84DC-4D8A-B26D-5D8120C55AE7}" type="presParOf" srcId="{0C7D636C-11E5-4C8F-AE09-1D52D03559D6}" destId="{5213A93C-5C2E-44EE-B011-26931281EAA3}" srcOrd="8" destOrd="0" presId="urn:microsoft.com/office/officeart/2008/layout/RadialCluster"/>
    <dgm:cxn modelId="{0D2946A0-84DF-41E9-B7E4-98FAE7AC6AE5}" type="presParOf" srcId="{0C7D636C-11E5-4C8F-AE09-1D52D03559D6}" destId="{C587AFF1-F0EA-42C9-A085-5DAF133C5045}" srcOrd="9" destOrd="0" presId="urn:microsoft.com/office/officeart/2008/layout/RadialCluster"/>
    <dgm:cxn modelId="{5069C4F2-C539-4369-A4DA-7E05DBC95415}" type="presParOf" srcId="{0C7D636C-11E5-4C8F-AE09-1D52D03559D6}" destId="{BBBA3800-6C9C-4663-AB24-B8288309E4A2}" srcOrd="10" destOrd="0" presId="urn:microsoft.com/office/officeart/2008/layout/RadialCluster"/>
    <dgm:cxn modelId="{714590CB-2573-4926-9149-9A2E3F22B6FA}" type="presParOf" srcId="{0C7D636C-11E5-4C8F-AE09-1D52D03559D6}" destId="{315D51B6-0F1C-46FD-9836-C04E13729A81}" srcOrd="11" destOrd="0" presId="urn:microsoft.com/office/officeart/2008/layout/RadialCluster"/>
    <dgm:cxn modelId="{D3DE6D6D-6790-4878-B64E-5A49464417B1}" type="presParOf" srcId="{0C7D636C-11E5-4C8F-AE09-1D52D03559D6}" destId="{AEF17793-F734-40E8-A4FB-4D86D0AF1430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507C7-44D4-41FD-BD66-A2F3A85CAC46}">
      <dsp:nvSpPr>
        <dsp:cNvPr id="0" name=""/>
        <dsp:cNvSpPr/>
      </dsp:nvSpPr>
      <dsp:spPr>
        <a:xfrm>
          <a:off x="3214358" y="2629456"/>
          <a:ext cx="1702489" cy="1306237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Rights?</a:t>
          </a:r>
        </a:p>
      </dsp:txBody>
      <dsp:txXfrm>
        <a:off x="3278123" y="2693221"/>
        <a:ext cx="1574959" cy="1178707"/>
      </dsp:txXfrm>
    </dsp:sp>
    <dsp:sp modelId="{52D23EA0-AFF7-4E54-A9C9-0630278C586E}">
      <dsp:nvSpPr>
        <dsp:cNvPr id="0" name=""/>
        <dsp:cNvSpPr/>
      </dsp:nvSpPr>
      <dsp:spPr>
        <a:xfrm rot="12089085">
          <a:off x="2385335" y="2790241"/>
          <a:ext cx="8588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8862" y="0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headEnd type="triangle" w="lg" len="med"/>
          <a:tailEnd type="non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93449-4C0D-4B69-B45F-4011C0D42D1B}">
      <dsp:nvSpPr>
        <dsp:cNvPr id="0" name=""/>
        <dsp:cNvSpPr/>
      </dsp:nvSpPr>
      <dsp:spPr>
        <a:xfrm>
          <a:off x="135263" y="1903252"/>
          <a:ext cx="2705900" cy="729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Free movement</a:t>
          </a:r>
        </a:p>
      </dsp:txBody>
      <dsp:txXfrm>
        <a:off x="170884" y="1938873"/>
        <a:ext cx="2634658" cy="658466"/>
      </dsp:txXfrm>
    </dsp:sp>
    <dsp:sp modelId="{CA2B88BD-5FF5-4FA2-BC2C-606FEBA4AD94}">
      <dsp:nvSpPr>
        <dsp:cNvPr id="0" name=""/>
        <dsp:cNvSpPr/>
      </dsp:nvSpPr>
      <dsp:spPr>
        <a:xfrm rot="9266744">
          <a:off x="2062571" y="3950783"/>
          <a:ext cx="12110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1020" y="0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E6323-E0D8-4C22-A834-E90FFB89943B}">
      <dsp:nvSpPr>
        <dsp:cNvPr id="0" name=""/>
        <dsp:cNvSpPr/>
      </dsp:nvSpPr>
      <dsp:spPr>
        <a:xfrm>
          <a:off x="103147" y="4211979"/>
          <a:ext cx="2483717" cy="7428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Social Security</a:t>
          </a:r>
        </a:p>
      </dsp:txBody>
      <dsp:txXfrm>
        <a:off x="139409" y="4248241"/>
        <a:ext cx="2411193" cy="670310"/>
      </dsp:txXfrm>
    </dsp:sp>
    <dsp:sp modelId="{E2F69734-2D65-4886-B513-80D488DDE475}">
      <dsp:nvSpPr>
        <dsp:cNvPr id="0" name=""/>
        <dsp:cNvSpPr/>
      </dsp:nvSpPr>
      <dsp:spPr>
        <a:xfrm rot="10630217">
          <a:off x="2470932" y="3343011"/>
          <a:ext cx="7438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3880" y="0"/>
              </a:lnTo>
            </a:path>
          </a:pathLst>
        </a:custGeom>
        <a:noFill/>
        <a:ln w="50800" cap="flat" cmpd="sng" algn="ctr">
          <a:solidFill>
            <a:scrgbClr r="0" g="0" b="0"/>
          </a:solidFill>
          <a:prstDash val="solid"/>
          <a:miter lim="800000"/>
          <a:head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04820-5E24-49D7-86E1-53201122462F}">
      <dsp:nvSpPr>
        <dsp:cNvPr id="0" name=""/>
        <dsp:cNvSpPr/>
      </dsp:nvSpPr>
      <dsp:spPr>
        <a:xfrm>
          <a:off x="108859" y="3062402"/>
          <a:ext cx="2362525" cy="714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Employment</a:t>
          </a:r>
        </a:p>
      </dsp:txBody>
      <dsp:txXfrm>
        <a:off x="143749" y="3097292"/>
        <a:ext cx="2292745" cy="644938"/>
      </dsp:txXfrm>
    </dsp:sp>
    <dsp:sp modelId="{3CE444CD-7F77-4B74-B5D8-A6AC5A675857}">
      <dsp:nvSpPr>
        <dsp:cNvPr id="0" name=""/>
        <dsp:cNvSpPr/>
      </dsp:nvSpPr>
      <dsp:spPr>
        <a:xfrm rot="2453236">
          <a:off x="4670474" y="4336613"/>
          <a:ext cx="12249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4981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3A93C-5C2E-44EE-B011-26931281EAA3}">
      <dsp:nvSpPr>
        <dsp:cNvPr id="0" name=""/>
        <dsp:cNvSpPr/>
      </dsp:nvSpPr>
      <dsp:spPr>
        <a:xfrm>
          <a:off x="4114800" y="4737532"/>
          <a:ext cx="4930071" cy="144392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800" kern="1200" dirty="0">
              <a:highlight>
                <a:srgbClr val="000000"/>
              </a:highlight>
            </a:rPr>
            <a:t>Trade &amp; Cooperation Agreement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kern="1200" dirty="0"/>
            <a:t>(EU &amp; British Citizens) </a:t>
          </a:r>
        </a:p>
      </dsp:txBody>
      <dsp:txXfrm>
        <a:off x="4185286" y="4808018"/>
        <a:ext cx="4789099" cy="1302948"/>
      </dsp:txXfrm>
    </dsp:sp>
    <dsp:sp modelId="{C587AFF1-F0EA-42C9-A085-5DAF133C5045}">
      <dsp:nvSpPr>
        <dsp:cNvPr id="0" name=""/>
        <dsp:cNvSpPr/>
      </dsp:nvSpPr>
      <dsp:spPr>
        <a:xfrm rot="19052930">
          <a:off x="4627951" y="2239056"/>
          <a:ext cx="11568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6805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A3800-6C9C-4663-AB24-B8288309E4A2}">
      <dsp:nvSpPr>
        <dsp:cNvPr id="0" name=""/>
        <dsp:cNvSpPr/>
      </dsp:nvSpPr>
      <dsp:spPr>
        <a:xfrm>
          <a:off x="4143172" y="0"/>
          <a:ext cx="5000827" cy="184865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highlight>
                <a:srgbClr val="000000"/>
              </a:highlight>
            </a:rPr>
            <a:t>Withdrawal Agreement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EU UK </a:t>
          </a:r>
          <a:br>
            <a:rPr lang="en-GB" sz="2800" kern="1200" dirty="0"/>
          </a:br>
          <a:r>
            <a:rPr lang="en-GB" sz="2400" kern="1200" dirty="0"/>
            <a:t>Citizens who had engaged free movement rights by 31 Dec 2020</a:t>
          </a:r>
          <a:endParaRPr lang="en-GB" sz="2800" kern="1200" dirty="0"/>
        </a:p>
      </dsp:txBody>
      <dsp:txXfrm>
        <a:off x="4233416" y="90244"/>
        <a:ext cx="4820339" cy="1668168"/>
      </dsp:txXfrm>
    </dsp:sp>
    <dsp:sp modelId="{315D51B6-0F1C-46FD-9836-C04E13729A81}">
      <dsp:nvSpPr>
        <dsp:cNvPr id="0" name=""/>
        <dsp:cNvSpPr/>
      </dsp:nvSpPr>
      <dsp:spPr>
        <a:xfrm rot="21568136">
          <a:off x="4916835" y="3271873"/>
          <a:ext cx="6064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6469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17793-F734-40E8-A4FB-4D86D0AF1430}">
      <dsp:nvSpPr>
        <dsp:cNvPr id="0" name=""/>
        <dsp:cNvSpPr/>
      </dsp:nvSpPr>
      <dsp:spPr>
        <a:xfrm>
          <a:off x="5523292" y="2688771"/>
          <a:ext cx="3620707" cy="1127023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highlight>
                <a:srgbClr val="000000"/>
              </a:highlight>
            </a:rPr>
            <a:t>Common Travel Area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(British &amp; Irish Citizens)</a:t>
          </a:r>
        </a:p>
      </dsp:txBody>
      <dsp:txXfrm>
        <a:off x="5578309" y="2743788"/>
        <a:ext cx="3510673" cy="1016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E5940-EE8E-4177-8493-85DD4A1FFB20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E7030-46D5-4C38-B002-0D2DB3381D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95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E7030-46D5-4C38-B002-0D2DB3381D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228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E7030-46D5-4C38-B002-0D2DB3381D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1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E7030-46D5-4C38-B002-0D2DB3381D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9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1E7030-46D5-4C38-B002-0D2DB3381D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03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880" y="1122363"/>
            <a:ext cx="675132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6880" y="366714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Annmarie O’Kane – borderpeople@qub.ac.uk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53-D96D-4A8E-8765-8EC3F9F9504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sign with white text&#10;&#10;Description automatically generated">
            <a:extLst>
              <a:ext uri="{FF2B5EF4-FFF2-40B4-BE49-F238E27FC236}">
                <a16:creationId xmlns:a16="http://schemas.microsoft.com/office/drawing/2014/main" id="{F0A6D816-9473-9BF5-480B-71CE864266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66735"/>
            <a:ext cx="1994262" cy="591264"/>
          </a:xfrm>
          <a:prstGeom prst="rect">
            <a:avLst/>
          </a:prstGeom>
        </p:spPr>
      </p:pic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9407C01-4137-D67D-5448-6E9629B12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r="3247" b="14764"/>
          <a:stretch/>
        </p:blipFill>
        <p:spPr>
          <a:xfrm>
            <a:off x="6548849" y="6124464"/>
            <a:ext cx="2595151" cy="733535"/>
          </a:xfrm>
          <a:prstGeom prst="rect">
            <a:avLst/>
          </a:prstGeom>
        </p:spPr>
      </p:pic>
      <p:pic>
        <p:nvPicPr>
          <p:cNvPr id="10" name="Picture 9" descr="A logo for a centre for cross border studies&#10;&#10;Description automatically generated">
            <a:extLst>
              <a:ext uri="{FF2B5EF4-FFF2-40B4-BE49-F238E27FC236}">
                <a16:creationId xmlns:a16="http://schemas.microsoft.com/office/drawing/2014/main" id="{25B9CD63-FC7E-D306-255D-D6BE303745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1928" cy="16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0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0FC04-9D43-4201-B756-3FB95F6AA521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53-D96D-4A8E-8765-8EC3F9F95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4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0FC04-9D43-4201-B756-3FB95F6AA521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53-D96D-4A8E-8765-8EC3F9F95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81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248" y="365126"/>
            <a:ext cx="699710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7567"/>
            <a:ext cx="7886700" cy="41893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Annmarie O’Kane – borderpeople@qub.ac.uk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53-D96D-4A8E-8765-8EC3F9F9504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logo for a centre for cross border studies&#10;&#10;Description automatically generated">
            <a:extLst>
              <a:ext uri="{FF2B5EF4-FFF2-40B4-BE49-F238E27FC236}">
                <a16:creationId xmlns:a16="http://schemas.microsoft.com/office/drawing/2014/main" id="{333FD8D8-B609-2804-4DDD-46E9B8F9D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1928" cy="1690689"/>
          </a:xfrm>
          <a:prstGeom prst="rect">
            <a:avLst/>
          </a:prstGeom>
        </p:spPr>
      </p:pic>
      <p:pic>
        <p:nvPicPr>
          <p:cNvPr id="8" name="Picture 7" descr="A blue sign with white text&#10;&#10;Description automatically generated">
            <a:extLst>
              <a:ext uri="{FF2B5EF4-FFF2-40B4-BE49-F238E27FC236}">
                <a16:creationId xmlns:a16="http://schemas.microsoft.com/office/drawing/2014/main" id="{C2DB0868-4D58-7EB5-0343-30F3853ED3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66735"/>
            <a:ext cx="1994262" cy="591264"/>
          </a:xfrm>
          <a:prstGeom prst="rect">
            <a:avLst/>
          </a:prstGeom>
        </p:spPr>
      </p:pic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570B0F6-B7C3-56F0-7981-8825E2223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r="3247" b="14764"/>
          <a:stretch/>
        </p:blipFill>
        <p:spPr>
          <a:xfrm>
            <a:off x="6548849" y="6124464"/>
            <a:ext cx="2595151" cy="7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1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Annmarie O’Kane – borderpeople@qub.ac.uk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53-D96D-4A8E-8765-8EC3F9F9504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sign with white text&#10;&#10;Description automatically generated">
            <a:extLst>
              <a:ext uri="{FF2B5EF4-FFF2-40B4-BE49-F238E27FC236}">
                <a16:creationId xmlns:a16="http://schemas.microsoft.com/office/drawing/2014/main" id="{A4C0D02C-413B-BF03-8CEF-66E2F5FDE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66735"/>
            <a:ext cx="1994262" cy="591264"/>
          </a:xfrm>
          <a:prstGeom prst="rect">
            <a:avLst/>
          </a:prstGeom>
        </p:spPr>
      </p:pic>
      <p:pic>
        <p:nvPicPr>
          <p:cNvPr id="9" name="Picture 8" descr="A black background with blue text">
            <a:extLst>
              <a:ext uri="{FF2B5EF4-FFF2-40B4-BE49-F238E27FC236}">
                <a16:creationId xmlns:a16="http://schemas.microsoft.com/office/drawing/2014/main" id="{1B9F40EB-A3DB-556F-291F-B8CEAEA1B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r="3247" b="14764"/>
          <a:stretch/>
        </p:blipFill>
        <p:spPr>
          <a:xfrm>
            <a:off x="6548849" y="6124464"/>
            <a:ext cx="2595151" cy="733535"/>
          </a:xfrm>
          <a:prstGeom prst="rect">
            <a:avLst/>
          </a:prstGeom>
        </p:spPr>
      </p:pic>
      <p:pic>
        <p:nvPicPr>
          <p:cNvPr id="10" name="Picture 9" descr="A logo for a centre for cross border studies&#10;&#10;Description automatically generated">
            <a:extLst>
              <a:ext uri="{FF2B5EF4-FFF2-40B4-BE49-F238E27FC236}">
                <a16:creationId xmlns:a16="http://schemas.microsoft.com/office/drawing/2014/main" id="{E3619D61-2E76-E40A-09E2-A7271A686C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1928" cy="16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365126"/>
            <a:ext cx="680847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borderpeople@qub.ac.uk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53-D96D-4A8E-8765-8EC3F9F9504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ue sign with white text&#10;&#10;Description automatically generated">
            <a:extLst>
              <a:ext uri="{FF2B5EF4-FFF2-40B4-BE49-F238E27FC236}">
                <a16:creationId xmlns:a16="http://schemas.microsoft.com/office/drawing/2014/main" id="{842E9F0C-938D-5424-2480-B381045E63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66735"/>
            <a:ext cx="1994262" cy="591264"/>
          </a:xfrm>
          <a:prstGeom prst="rect">
            <a:avLst/>
          </a:prstGeom>
        </p:spPr>
      </p:pic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AD12CDF-A953-9318-9C18-F765C8258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r="3247" b="14764"/>
          <a:stretch/>
        </p:blipFill>
        <p:spPr>
          <a:xfrm>
            <a:off x="6548849" y="6124464"/>
            <a:ext cx="2595151" cy="733535"/>
          </a:xfrm>
          <a:prstGeom prst="rect">
            <a:avLst/>
          </a:prstGeom>
        </p:spPr>
      </p:pic>
      <p:pic>
        <p:nvPicPr>
          <p:cNvPr id="11" name="Picture 10" descr="A logo for a centre for cross border studies&#10;&#10;Description automatically generated">
            <a:extLst>
              <a:ext uri="{FF2B5EF4-FFF2-40B4-BE49-F238E27FC236}">
                <a16:creationId xmlns:a16="http://schemas.microsoft.com/office/drawing/2014/main" id="{9559A684-EC43-60AC-0015-3A7A2282A7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1928" cy="16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7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895" y="365126"/>
            <a:ext cx="6933645" cy="13160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borderpeople@qub.ac.uk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53-D96D-4A8E-8765-8EC3F9F9504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logo for a centre for cross border studies&#10;&#10;Description automatically generated">
            <a:extLst>
              <a:ext uri="{FF2B5EF4-FFF2-40B4-BE49-F238E27FC236}">
                <a16:creationId xmlns:a16="http://schemas.microsoft.com/office/drawing/2014/main" id="{39927C3B-33CB-A8F6-E04A-99E950CC3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1928" cy="1690689"/>
          </a:xfrm>
          <a:prstGeom prst="rect">
            <a:avLst/>
          </a:prstGeom>
        </p:spPr>
      </p:pic>
      <p:pic>
        <p:nvPicPr>
          <p:cNvPr id="11" name="Picture 10" descr="A blue sign with white text&#10;&#10;Description automatically generated">
            <a:extLst>
              <a:ext uri="{FF2B5EF4-FFF2-40B4-BE49-F238E27FC236}">
                <a16:creationId xmlns:a16="http://schemas.microsoft.com/office/drawing/2014/main" id="{66B636B9-E0B0-7406-9295-2DD21860E6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66735"/>
            <a:ext cx="1994262" cy="591264"/>
          </a:xfrm>
          <a:prstGeom prst="rect">
            <a:avLst/>
          </a:prstGeom>
        </p:spPr>
      </p:pic>
      <p:pic>
        <p:nvPicPr>
          <p:cNvPr id="12" name="Picture 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FE4C23C-8327-0693-BC2A-0DBCD04991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r="3247" b="14764"/>
          <a:stretch/>
        </p:blipFill>
        <p:spPr>
          <a:xfrm>
            <a:off x="6548849" y="6124464"/>
            <a:ext cx="2595151" cy="7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5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0FC04-9D43-4201-B756-3FB95F6AA521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Annmarie O’Kane – borderpeople@qub.ac.uk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53-D96D-4A8E-8765-8EC3F9F95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33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0FC04-9D43-4201-B756-3FB95F6AA521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Annmarie O’Kane – borderpeople@qub.ac.uk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53-D96D-4A8E-8765-8EC3F9F95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4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0FC04-9D43-4201-B756-3FB95F6AA521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53-D96D-4A8E-8765-8EC3F9F95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9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0FC04-9D43-4201-B756-3FB95F6AA521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53-D96D-4A8E-8765-8EC3F9F950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25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248" y="365126"/>
            <a:ext cx="69971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Annmarie O’Kane – borderpeople@qub.ac.uk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08D53-D96D-4A8E-8765-8EC3F9F9504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blue sign with white text&#10;&#10;Description automatically generated">
            <a:extLst>
              <a:ext uri="{FF2B5EF4-FFF2-40B4-BE49-F238E27FC236}">
                <a16:creationId xmlns:a16="http://schemas.microsoft.com/office/drawing/2014/main" id="{3AEE4F96-0163-7111-CFD9-CC9B8B98D7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66735"/>
            <a:ext cx="1994262" cy="591264"/>
          </a:xfrm>
          <a:prstGeom prst="rect">
            <a:avLst/>
          </a:prstGeom>
        </p:spPr>
      </p:pic>
      <p:pic>
        <p:nvPicPr>
          <p:cNvPr id="12" name="Picture 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83791D5-89FF-F5F2-B4F8-B1C33E98A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r="3247" b="14764"/>
          <a:stretch/>
        </p:blipFill>
        <p:spPr>
          <a:xfrm>
            <a:off x="6548849" y="6124464"/>
            <a:ext cx="2595151" cy="733535"/>
          </a:xfrm>
          <a:prstGeom prst="rect">
            <a:avLst/>
          </a:prstGeom>
        </p:spPr>
      </p:pic>
      <p:pic>
        <p:nvPicPr>
          <p:cNvPr id="13" name="Picture 12" descr="A logo for a centre for cross border studies&#10;&#10;Description automatically generated">
            <a:extLst>
              <a:ext uri="{FF2B5EF4-FFF2-40B4-BE49-F238E27FC236}">
                <a16:creationId xmlns:a16="http://schemas.microsoft.com/office/drawing/2014/main" id="{AEFBC4C0-DC0C-02B4-4B34-EFCDEB051BD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1928" cy="16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7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8E29-9F3C-2FA5-7BCC-880EDCA18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365127"/>
            <a:ext cx="6895555" cy="119370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44DDF-619F-0039-473A-D188B9DAF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6"/>
          <a:stretch/>
        </p:blipFill>
        <p:spPr>
          <a:xfrm>
            <a:off x="1409976" y="0"/>
            <a:ext cx="7785318" cy="5914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EABE51-3010-A396-DA78-EB5947584967}"/>
              </a:ext>
            </a:extLst>
          </p:cNvPr>
          <p:cNvSpPr txBox="1"/>
          <p:nvPr/>
        </p:nvSpPr>
        <p:spPr>
          <a:xfrm>
            <a:off x="2125435" y="6379420"/>
            <a:ext cx="4599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Annmarie O’Kane – borderpeople@qub.ac.uk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88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47B2-B6D6-EF7C-7363-CAC66BA1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E12C5-0ADB-3A23-5794-254C59DD4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F827A-0960-A90A-1FFE-7BFD41F64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590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4F72CAA-4AD7-9858-3932-E76C5B72A044}"/>
              </a:ext>
            </a:extLst>
          </p:cNvPr>
          <p:cNvSpPr/>
          <p:nvPr/>
        </p:nvSpPr>
        <p:spPr>
          <a:xfrm>
            <a:off x="3537125" y="2266295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6802EC-14A2-A96F-10CD-BEA2A0609A91}"/>
              </a:ext>
            </a:extLst>
          </p:cNvPr>
          <p:cNvSpPr/>
          <p:nvPr/>
        </p:nvSpPr>
        <p:spPr>
          <a:xfrm>
            <a:off x="5570485" y="4290201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278F68-24A1-61B2-7D84-205498090D34}"/>
              </a:ext>
            </a:extLst>
          </p:cNvPr>
          <p:cNvSpPr/>
          <p:nvPr/>
        </p:nvSpPr>
        <p:spPr>
          <a:xfrm>
            <a:off x="3889221" y="3276599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5D2B38-4A1A-04DE-A256-27DF08AB38B9}"/>
              </a:ext>
            </a:extLst>
          </p:cNvPr>
          <p:cNvSpPr/>
          <p:nvPr/>
        </p:nvSpPr>
        <p:spPr>
          <a:xfrm>
            <a:off x="3005959" y="4319749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472D93-7733-3374-D345-4593D4543F07}"/>
              </a:ext>
            </a:extLst>
          </p:cNvPr>
          <p:cNvSpPr/>
          <p:nvPr/>
        </p:nvSpPr>
        <p:spPr>
          <a:xfrm>
            <a:off x="3820904" y="1349824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3C4548-3F63-E6CB-8A60-D69879E43EB7}"/>
              </a:ext>
            </a:extLst>
          </p:cNvPr>
          <p:cNvSpPr/>
          <p:nvPr/>
        </p:nvSpPr>
        <p:spPr>
          <a:xfrm>
            <a:off x="5261415" y="3522371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34D621-6664-5A80-04A1-8CDEA12CACEC}"/>
              </a:ext>
            </a:extLst>
          </p:cNvPr>
          <p:cNvSpPr/>
          <p:nvPr/>
        </p:nvSpPr>
        <p:spPr>
          <a:xfrm>
            <a:off x="6359745" y="5061704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810E1E-D84B-CD27-C811-21FA67A1ABB0}"/>
              </a:ext>
            </a:extLst>
          </p:cNvPr>
          <p:cNvSpPr/>
          <p:nvPr/>
        </p:nvSpPr>
        <p:spPr>
          <a:xfrm>
            <a:off x="1886249" y="6162967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E2EDBB-270A-3F84-AF16-2B2C5420C30F}"/>
              </a:ext>
            </a:extLst>
          </p:cNvPr>
          <p:cNvSpPr/>
          <p:nvPr/>
        </p:nvSpPr>
        <p:spPr>
          <a:xfrm>
            <a:off x="4682852" y="4863660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AE7C2C-BA7F-2968-2ACE-B02E01D5DFC5}"/>
              </a:ext>
            </a:extLst>
          </p:cNvPr>
          <p:cNvSpPr/>
          <p:nvPr/>
        </p:nvSpPr>
        <p:spPr>
          <a:xfrm>
            <a:off x="950690" y="4591704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E2C0A1-7685-C3F7-6D78-F0CB819C7DD7}"/>
              </a:ext>
            </a:extLst>
          </p:cNvPr>
          <p:cNvSpPr/>
          <p:nvPr/>
        </p:nvSpPr>
        <p:spPr>
          <a:xfrm>
            <a:off x="2791848" y="1651890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E95E8D-1DDC-3F44-71CA-B2C230814FDD}"/>
              </a:ext>
            </a:extLst>
          </p:cNvPr>
          <p:cNvSpPr/>
          <p:nvPr/>
        </p:nvSpPr>
        <p:spPr>
          <a:xfrm>
            <a:off x="3776269" y="5845419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0121119-9162-66FD-E35A-DEDDAE93480F}"/>
              </a:ext>
            </a:extLst>
          </p:cNvPr>
          <p:cNvSpPr/>
          <p:nvPr/>
        </p:nvSpPr>
        <p:spPr>
          <a:xfrm>
            <a:off x="6145394" y="5845420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08FA4E-658C-E88C-AE21-E052FCAA91B8}"/>
              </a:ext>
            </a:extLst>
          </p:cNvPr>
          <p:cNvSpPr/>
          <p:nvPr/>
        </p:nvSpPr>
        <p:spPr>
          <a:xfrm>
            <a:off x="1882183" y="2978460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78073D2-BEAF-7B9D-047F-DCC0EBD98801}"/>
              </a:ext>
            </a:extLst>
          </p:cNvPr>
          <p:cNvSpPr/>
          <p:nvPr/>
        </p:nvSpPr>
        <p:spPr>
          <a:xfrm>
            <a:off x="1580277" y="3706222"/>
            <a:ext cx="658114" cy="63304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F89750-334B-7C31-6B3B-BBEE0C046D84}"/>
              </a:ext>
            </a:extLst>
          </p:cNvPr>
          <p:cNvSpPr/>
          <p:nvPr/>
        </p:nvSpPr>
        <p:spPr>
          <a:xfrm>
            <a:off x="3359406" y="855042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A8D2D8-4F6C-3F4A-EDFC-BB3887EC601F}"/>
              </a:ext>
            </a:extLst>
          </p:cNvPr>
          <p:cNvSpPr/>
          <p:nvPr/>
        </p:nvSpPr>
        <p:spPr>
          <a:xfrm>
            <a:off x="2691634" y="2278200"/>
            <a:ext cx="567558" cy="54391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2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8B06D6CD-6A50-8A75-1102-C611A6D9C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002748"/>
              </p:ext>
            </p:extLst>
          </p:nvPr>
        </p:nvGraphicFramePr>
        <p:xfrm>
          <a:off x="0" y="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100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598BEDB8-9894-BC71-AA1E-4E51B4A24937}"/>
              </a:ext>
            </a:extLst>
          </p:cNvPr>
          <p:cNvSpPr txBox="1">
            <a:spLocks/>
          </p:cNvSpPr>
          <p:nvPr/>
        </p:nvSpPr>
        <p:spPr>
          <a:xfrm>
            <a:off x="0" y="1386035"/>
            <a:ext cx="3465022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/>
              <a:t>Mainstreaming </a:t>
            </a:r>
          </a:p>
          <a:p>
            <a:pPr algn="ctr"/>
            <a:r>
              <a:rPr lang="en-GB" sz="2400" b="1" dirty="0"/>
              <a:t>cross-border information</a:t>
            </a: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A9FE8458-DF97-5C1E-147E-F7616CFE0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605" t="7038" b="7761"/>
          <a:stretch/>
        </p:blipFill>
        <p:spPr>
          <a:xfrm>
            <a:off x="0" y="3141417"/>
            <a:ext cx="5854967" cy="371658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6918A7-5E10-4E79-F55D-FA193FFDB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4"/>
          <a:stretch/>
        </p:blipFill>
        <p:spPr>
          <a:xfrm>
            <a:off x="3601063" y="96177"/>
            <a:ext cx="5426559" cy="4256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2182F4-D83B-6D0E-266A-6339F3BD3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457" y="110252"/>
            <a:ext cx="199356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6E2CBDBD237F498D2234A0A78AB173" ma:contentTypeVersion="17" ma:contentTypeDescription="Create a new document." ma:contentTypeScope="" ma:versionID="7120326b1f6155c986658a9248fc0f1c">
  <xsd:schema xmlns:xsd="http://www.w3.org/2001/XMLSchema" xmlns:xs="http://www.w3.org/2001/XMLSchema" xmlns:p="http://schemas.microsoft.com/office/2006/metadata/properties" xmlns:ns2="b94d2535-8d2f-4f44-a95f-ac49b4808a21" xmlns:ns3="3dbb8666-309d-4b7a-81d0-7d7408250167" targetNamespace="http://schemas.microsoft.com/office/2006/metadata/properties" ma:root="true" ma:fieldsID="47e34ea24eeddf935b501d7ec7715c5d" ns2:_="" ns3:_="">
    <xsd:import namespace="b94d2535-8d2f-4f44-a95f-ac49b4808a21"/>
    <xsd:import namespace="3dbb8666-309d-4b7a-81d0-7d74082501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d2535-8d2f-4f44-a95f-ac49b4808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40450e-9a03-4d02-b4b4-92fecd150c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3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b8666-309d-4b7a-81d0-7d74082501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5ab422-d60c-4ac0-a5e1-544e38d89d41}" ma:internalName="TaxCatchAll" ma:showField="CatchAllData" ma:web="3dbb8666-309d-4b7a-81d0-7d74082501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49950E-DD08-4656-AF70-97E4034B9B05}"/>
</file>

<file path=customXml/itemProps2.xml><?xml version="1.0" encoding="utf-8"?>
<ds:datastoreItem xmlns:ds="http://schemas.openxmlformats.org/officeDocument/2006/customXml" ds:itemID="{9B08A1D2-8971-4E6B-8854-F27F12D3D3F3}"/>
</file>

<file path=docMetadata/LabelInfo.xml><?xml version="1.0" encoding="utf-8"?>
<clbl:labelList xmlns:clbl="http://schemas.microsoft.com/office/2020/mipLabelMetadata">
  <clbl:label id="{eaab77ea-b4a5-49e3-a1e8-d6dd23a1f286}" enabled="0" method="" siteId="{eaab77ea-b4a5-49e3-a1e8-d6dd23a1f2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59</Words>
  <Application>Microsoft Office PowerPoint</Application>
  <PresentationFormat>On-screen Show (4:3)</PresentationFormat>
  <Paragraphs>17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Annmarie O'Kane</dc:creator>
  <cp:lastModifiedBy>Annmarie O'Kane</cp:lastModifiedBy>
  <cp:revision>5</cp:revision>
  <dcterms:created xsi:type="dcterms:W3CDTF">2023-07-06T19:05:15Z</dcterms:created>
  <dcterms:modified xsi:type="dcterms:W3CDTF">2023-07-12T09:55:25Z</dcterms:modified>
</cp:coreProperties>
</file>